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72" r:id="rId7"/>
    <p:sldId id="265" r:id="rId8"/>
    <p:sldId id="264" r:id="rId9"/>
    <p:sldId id="276" r:id="rId10"/>
    <p:sldId id="260" r:id="rId11"/>
    <p:sldId id="266" r:id="rId12"/>
    <p:sldId id="262" r:id="rId13"/>
    <p:sldId id="269" r:id="rId14"/>
    <p:sldId id="267" r:id="rId15"/>
    <p:sldId id="268" r:id="rId16"/>
    <p:sldId id="270" r:id="rId17"/>
    <p:sldId id="273" r:id="rId18"/>
    <p:sldId id="274" r:id="rId19"/>
    <p:sldId id="275" r:id="rId20"/>
    <p:sldId id="277" r:id="rId21"/>
    <p:sldId id="281" r:id="rId22"/>
    <p:sldId id="282" r:id="rId23"/>
    <p:sldId id="280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63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8AE1-0D8D-4AD7-9BE1-7614001930F1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051E-27D6-4C76-A111-40F4D561B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6A8B-5B1D-4598-A276-565C61507264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E42C-1DD4-4D1E-87DE-534D20948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41AD-6123-4FC2-975F-11D74B00A785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39B9-CB96-4929-B7AD-4BB9185AF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BA6F-2C35-4395-A9CA-53A8A0C7FCED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3D34F-2B31-421A-9921-5C5095BB6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F431-4DC7-45ED-8FC9-B6C1E5EAF26B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4FB2-CC0C-414D-A67A-A6ED045A2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9485FF-975D-4758-ACF3-10D6B1F0A9AA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2AFCED-54EB-42B4-8E85-01BE9D2AB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000240"/>
            <a:ext cx="51142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 «Я леплю из пластилина»</a:t>
            </a: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1"/>
            <a:ext cx="4752975" cy="1928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Технику лепки составляет перечень тех действий руками, которыми дети постепенно овладевают</a:t>
            </a:r>
            <a:br>
              <a:rPr lang="ru-RU" sz="1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*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Младший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раскатывание;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скатывание;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вдавливание пальцем;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прищипывание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сплющивание;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оттягивание;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присоединение.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*Средний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примазывание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защипывание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вытягивание;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сглаживание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*Старший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Совершенствование техники лепки;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использование знакомых приемов лепки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endParaRPr lang="ru-RU" sz="16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онструктивный спосо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ластический способ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омбинированный спосо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льефная леп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рм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одульная леп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такое « </a:t>
            </a:r>
            <a:r>
              <a:rPr lang="ru-RU" sz="2000" b="1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Пластилинография</a:t>
            </a:r>
            <a:r>
              <a:rPr lang="ru-RU" sz="2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»?</a:t>
            </a:r>
            <a:endParaRPr lang="ru-RU" sz="2000" dirty="0"/>
          </a:p>
        </p:txBody>
      </p:sp>
      <p:pic>
        <p:nvPicPr>
          <p:cNvPr id="3" name="Picture 4" descr="i[1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22320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iCAB6J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412875"/>
            <a:ext cx="20732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CATER7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557338"/>
            <a:ext cx="23764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371475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— это нетрадиционная техника лепки, которая выражается в  «рисовании»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пластилином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более или менее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выпуклых по объёму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(барельефных) изображений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горизонтальной поверхности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Материалы,  используемые в </a:t>
            </a:r>
            <a:r>
              <a:rPr lang="ru-RU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 (разных цветов).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Пластиковые дощечки для выполнения работ.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Стеки.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Картон (однотонный и цветной),желательно плотный.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также творчески использовать любые плотные поверхности: дерево, стекло, пластик.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Бросовый материал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для создания игровых фантазийных изображений: бумага разной фактуры , фантики от конфет, семечки, зернышки, пуговицы, пластиковые ёмкости и т.д.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Производные приёмы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«Азбуки лепки»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«рисования» -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400" b="1" u="sng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пластилинографических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изображений</a:t>
            </a:r>
            <a:r>
              <a:rPr lang="ru-RU" sz="28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57290" y="1571612"/>
            <a:ext cx="464347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Сплющивание.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Расплющивание.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Налепливание</a:t>
            </a: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Прижимание.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Придавливание.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Примазывание</a:t>
            </a: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Намазывание.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Размазывание.</a:t>
            </a:r>
          </a:p>
          <a:p>
            <a:endParaRPr lang="ru-RU" sz="28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Я весь мир слепить готов-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Дом, машину, двух котов.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Я сегодня властелин –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У меня есть …</a:t>
            </a:r>
          </a:p>
        </p:txBody>
      </p:sp>
      <p:pic>
        <p:nvPicPr>
          <p:cNvPr id="4" name="Picture 7" descr="source_plastilin_multiki_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00240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lepk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809">
            <a:off x="540031" y="2544494"/>
            <a:ext cx="3048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17"/>
          <p:cNvGrpSpPr>
            <a:grpSpLocks noChangeAspect="1"/>
          </p:cNvGrpSpPr>
          <p:nvPr/>
        </p:nvGrpSpPr>
        <p:grpSpPr bwMode="auto">
          <a:xfrm>
            <a:off x="643407" y="413079"/>
            <a:ext cx="7927634" cy="3449070"/>
            <a:chOff x="1163" y="1294"/>
            <a:chExt cx="3196" cy="650"/>
          </a:xfrm>
        </p:grpSpPr>
        <p:cxnSp>
          <p:nvCxnSpPr>
            <p:cNvPr id="1028" name="_s1028"/>
            <p:cNvCxnSpPr>
              <a:cxnSpLocks noChangeShapeType="1"/>
            </p:cNvCxnSpPr>
            <p:nvPr/>
          </p:nvCxnSpPr>
          <p:spPr bwMode="auto">
            <a:xfrm flipH="1" flipV="1">
              <a:off x="2989" y="1575"/>
              <a:ext cx="906" cy="265"/>
            </a:xfrm>
            <a:prstGeom prst="bentConnector3">
              <a:avLst>
                <a:gd name="adj1" fmla="val -427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</p:cNvCxnSpPr>
            <p:nvPr/>
          </p:nvCxnSpPr>
          <p:spPr bwMode="auto">
            <a:xfrm rot="10800000" flipH="1">
              <a:off x="1476" y="1575"/>
              <a:ext cx="835" cy="261"/>
            </a:xfrm>
            <a:prstGeom prst="bentConnector3">
              <a:avLst>
                <a:gd name="adj1" fmla="val -462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" name="_s1030"/>
            <p:cNvSpPr>
              <a:spLocks noChangeArrowheads="1"/>
            </p:cNvSpPr>
            <p:nvPr/>
          </p:nvSpPr>
          <p:spPr bwMode="auto">
            <a:xfrm>
              <a:off x="2208" y="1294"/>
              <a:ext cx="863" cy="288"/>
            </a:xfrm>
            <a:prstGeom prst="roundRect">
              <a:avLst>
                <a:gd name="adj" fmla="val 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 </a:t>
              </a:r>
              <a:r>
                <a:rPr kumimoji="0" lang="ru-RU" sz="2400" b="1" i="0" u="sng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«Азбука лепки»</a:t>
              </a:r>
            </a:p>
          </p:txBody>
        </p: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1163" y="1607"/>
              <a:ext cx="1123" cy="337"/>
            </a:xfrm>
            <a:prstGeom prst="roundRect">
              <a:avLst>
                <a:gd name="adj" fmla="val 0"/>
              </a:avLst>
            </a:prstGeom>
            <a:solidFill>
              <a:srgbClr val="3399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sng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Приём скатывания</a:t>
              </a:r>
            </a:p>
          </p:txBody>
        </p:sp>
        <p:sp>
          <p:nvSpPr>
            <p:cNvPr id="8" name="_s1032"/>
            <p:cNvSpPr>
              <a:spLocks noChangeArrowheads="1"/>
            </p:cNvSpPr>
            <p:nvPr/>
          </p:nvSpPr>
          <p:spPr bwMode="auto">
            <a:xfrm>
              <a:off x="3064" y="1607"/>
              <a:ext cx="1295" cy="323"/>
            </a:xfrm>
            <a:prstGeom prst="roundRect">
              <a:avLst>
                <a:gd name="adj" fmla="val 0"/>
              </a:avLst>
            </a:prstGeom>
            <a:solidFill>
              <a:srgbClr val="FF3399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sng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Приём раскатывания</a:t>
              </a:r>
            </a:p>
          </p:txBody>
        </p:sp>
      </p:grp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Романченко Е.Х.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«Азбука лепки»</a:t>
            </a:r>
            <a:r>
              <a:rPr lang="ru-RU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ru-RU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приём раскатывания</a:t>
            </a:r>
            <a:r>
              <a:rPr lang="ru-RU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формы цилиндра: играем с «колбаской»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11313"/>
            <a:ext cx="8713787" cy="50577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Совместно с детьми,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выполняем движения ладонями рук вперед - назад   ( до получения детали нужной формы и размера ) 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0" name="Рисунок 1" descr="Создание цилиндрической фор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2851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95288" y="5838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b="0">
              <a:latin typeface="Arial" charset="0"/>
            </a:endParaRPr>
          </a:p>
        </p:txBody>
      </p:sp>
      <p:pic>
        <p:nvPicPr>
          <p:cNvPr id="9227" name="Picture 11" descr="iCA86LUQ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1789113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6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Романченко Е.Х.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«Азбука лепки»</a:t>
            </a: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приём скатывания</a:t>
            </a: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формы шара: играем с пластилином в «Волшебный колобок»</a:t>
            </a:r>
            <a:r>
              <a:rPr lang="ru-RU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15367" name="Рисунок 4" descr="Преобразование шара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285860"/>
            <a:ext cx="2709862" cy="3600450"/>
          </a:xfrm>
          <a:noFill/>
        </p:spPr>
      </p:pic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132138" y="1628775"/>
            <a:ext cx="3408362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Слегка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вытянуть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обеих сторон и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раскатать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овоид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или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эллипс-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воздушный шарик, дыня.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Оттянуть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одной стороны- груша, матрёшка.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Сплющить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между ладонями в диск-колесо, лепёшка. 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Раскатать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конус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мороженое, пирамида.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Сплющить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одной стороны в полусферу- пряники, жуки.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Сделать углубление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пальцами или карандашом - шляпка гриба, чашка, ваза.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80" name="Рисунок 3" descr="Создание шарообразной формы"/>
          <p:cNvPicPr>
            <a:picLocks noChangeAspect="1" noChangeArrowheads="1"/>
          </p:cNvPicPr>
          <p:nvPr/>
        </p:nvPicPr>
        <p:blipFill>
          <a:blip r:embed="rId3"/>
          <a:srcRect t="6316" b="4561"/>
          <a:stretch>
            <a:fillRect/>
          </a:stretch>
        </p:blipFill>
        <p:spPr bwMode="auto">
          <a:xfrm>
            <a:off x="6572264" y="2214554"/>
            <a:ext cx="24114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Преобразование ша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709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Преобразование ша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709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Мы  волшебным  пластилином создаём свои картины!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ttp://doshkolnik.ru/images/stories/fauna/plastilinografia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478634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000240"/>
            <a:ext cx="75750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kern="10" cap="none" spc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Times New Roman"/>
                <a:cs typeface="Times New Roman"/>
              </a:rPr>
              <a:t>Уважаемые </a:t>
            </a:r>
            <a:r>
              <a:rPr lang="ru-RU" sz="5400" b="1" kern="1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imes New Roman"/>
                <a:cs typeface="Times New Roman"/>
              </a:rPr>
              <a:t>родители</a:t>
            </a:r>
            <a:r>
              <a:rPr lang="ru-RU" sz="5400" b="1" kern="10" cap="none" spc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Times New Roman"/>
                <a:cs typeface="Times New Roman"/>
              </a:rPr>
              <a:t>!</a:t>
            </a:r>
            <a:endParaRPr lang="ru-RU" sz="5400" b="1" kern="10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latin typeface="Times New Roman"/>
              <a:cs typeface="Times New Roman"/>
            </a:endParaRPr>
          </a:p>
          <a:p>
            <a:pPr algn="ctr"/>
            <a:r>
              <a:rPr lang="ru-RU" sz="5400" b="1" kern="10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Times New Roman"/>
                <a:cs typeface="Times New Roman"/>
              </a:rPr>
              <a:t>Спасибо за внимание!!!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Лепка – это 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развитие речи и ознакомление с окружающим миром;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развитие фантазии и творчества;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личностное развитие;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эстетическое развитие.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Лепка в детском саду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(глины, пластилина и пр.)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000240"/>
            <a:ext cx="7072362" cy="207170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Лепка: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Развивает у детей наблюдательность, чувство осязания;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Вырабатывает более полные образные представления;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Укрепляет зрительную память, мелкую мускулатуру рук;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Развивает воображение и творческие способности;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Отвечает возрастным особенностям детей, удовлетворяя их потребность в деятельности.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Гл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111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2222222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143248"/>
            <a:ext cx="27051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333333333333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928670"/>
            <a:ext cx="25146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Пластил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27016">
            <a:off x="1486937" y="1768069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25003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0166" y="214290"/>
            <a:ext cx="7072362" cy="78581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66CC"/>
                </a:solidFill>
                <a:effectLst/>
              </a:rPr>
              <a:t>Лепка из пластилина</a:t>
            </a:r>
          </a:p>
        </p:txBody>
      </p:sp>
      <p:pic>
        <p:nvPicPr>
          <p:cNvPr id="8197" name="Picture 5" descr="massa-dlja-lepki-schastlivaja-ulit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00372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pingvin-plasti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357298"/>
            <a:ext cx="5072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«Виды, способы и техники лепки в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детском саду»</a:t>
            </a:r>
            <a:endParaRPr lang="ru-RU" sz="20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270</TotalTime>
  <Words>378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43335_shk</vt:lpstr>
      <vt:lpstr>Слайд 1</vt:lpstr>
      <vt:lpstr>Я весь мир слепить готов- Дом, машину, двух котов. Я сегодня властелин – У меня есть …</vt:lpstr>
      <vt:lpstr>Лепка – это …</vt:lpstr>
      <vt:lpstr> Лепка в детском саду 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(глины, пластилина и пр.)</vt:lpstr>
      <vt:lpstr>Слайд 5</vt:lpstr>
      <vt:lpstr>Слайд 6</vt:lpstr>
      <vt:lpstr>Слайд 7</vt:lpstr>
      <vt:lpstr>Слайд 8</vt:lpstr>
      <vt:lpstr>Лепка из пластилина</vt:lpstr>
      <vt:lpstr>Технику лепки составляет перечень тех действий руками, которыми дети постепенно овладевают  *Младший дошкольный возраст - раскатывание; - скатывание; - вдавливание пальцем; - прищипывание; - сплющивание; - оттягивание; - присоединение. *Средний дошкольный возраст  - примазывание;  - защипывание;  - вытягивание;  - сглаживание *Старший дошкольный возраст  - Совершенствование техники лепки;  - использование знакомых приемов лепки </vt:lpstr>
      <vt:lpstr>Слайд 11</vt:lpstr>
      <vt:lpstr>Слайд 12</vt:lpstr>
      <vt:lpstr>Слайд 13</vt:lpstr>
      <vt:lpstr>Слайд 14</vt:lpstr>
      <vt:lpstr>Слайд 15</vt:lpstr>
      <vt:lpstr>Слайд 16</vt:lpstr>
      <vt:lpstr>Что такое « Пластилинография »?</vt:lpstr>
      <vt:lpstr>Материалы,  используемые в пластилинографии</vt:lpstr>
      <vt:lpstr>Производные приёмы «Азбуки лепки» для «рисования» - выполнения пластилинографических изображений </vt:lpstr>
      <vt:lpstr>Слайд 20</vt:lpstr>
      <vt:lpstr>«Азбука лепки» - приём раскатывания формы цилиндра: играем с «колбаской»</vt:lpstr>
      <vt:lpstr>«Азбука лепки» - приём скатывания формы шара: играем с пластилином в «Волшебный колобок» </vt:lpstr>
      <vt:lpstr> Мы  волшебным  пластилином создаём свои картины!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User</cp:lastModifiedBy>
  <cp:revision>31</cp:revision>
  <dcterms:created xsi:type="dcterms:W3CDTF">2015-01-04T14:16:42Z</dcterms:created>
  <dcterms:modified xsi:type="dcterms:W3CDTF">2021-04-19T17:52:39Z</dcterms:modified>
</cp:coreProperties>
</file>