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7" r:id="rId33"/>
    <p:sldId id="308" r:id="rId34"/>
    <p:sldId id="309" r:id="rId35"/>
    <p:sldId id="310" r:id="rId36"/>
    <p:sldId id="311" r:id="rId37"/>
    <p:sldId id="31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cegdaprazdnik.ru/uploads/posts/2013-11/1384112984_7banuhlkt12kor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94981" y="-1194981"/>
            <a:ext cx="6858002" cy="92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3034" y="1844824"/>
            <a:ext cx="6400800" cy="1752600"/>
          </a:xfrm>
        </p:spPr>
        <p:txBody>
          <a:bodyPr>
            <a:normAutofit fontScale="47500" lnSpcReduction="20000"/>
          </a:bodyPr>
          <a:lstStyle/>
          <a:p>
            <a:endParaRPr lang="ru-RU" sz="3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Техника </a:t>
            </a:r>
          </a:p>
          <a:p>
            <a:r>
              <a:rPr lang="ru-RU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пластилинография</a:t>
            </a:r>
            <a:endParaRPr lang="ru-RU" sz="8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8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8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8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1661153" y="4077072"/>
            <a:ext cx="6400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0348" y="3244334"/>
            <a:ext cx="4096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Гр.Одуванчик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05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157"/>
            <a:ext cx="9286876" cy="69651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6" y="142852"/>
            <a:ext cx="8762037" cy="65722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5017"/>
            <a:ext cx="9310689" cy="69830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579"/>
            <a:ext cx="9215438" cy="691157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2" y="214289"/>
            <a:ext cx="9048748" cy="650085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142852"/>
            <a:ext cx="8667811" cy="65008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</Words>
  <Application>Microsoft Office PowerPoint</Application>
  <PresentationFormat>Экран (4:3)</PresentationFormat>
  <Paragraphs>12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гулназ</dc:creator>
  <cp:lastModifiedBy>User</cp:lastModifiedBy>
  <cp:revision>19</cp:revision>
  <dcterms:created xsi:type="dcterms:W3CDTF">2016-11-21T13:13:37Z</dcterms:created>
  <dcterms:modified xsi:type="dcterms:W3CDTF">2021-04-24T19:31:10Z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516609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