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6" r:id="rId5"/>
    <p:sldId id="267" r:id="rId6"/>
    <p:sldId id="269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B0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92869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http://luchik.club/wp-content/themes/luchik/img/kids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38125" y="0"/>
            <a:ext cx="8905875" cy="11429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00306"/>
            <a:ext cx="5929354" cy="36687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128\Desktop\Рисунок1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85728"/>
            <a:ext cx="4229100" cy="3152775"/>
          </a:xfrm>
          <a:prstGeom prst="rect">
            <a:avLst/>
          </a:prstGeom>
          <a:noFill/>
        </p:spPr>
      </p:pic>
      <p:pic>
        <p:nvPicPr>
          <p:cNvPr id="9" name="Picture 18" descr="School Book Scheme - canovee national school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"/>
          <a:stretch>
            <a:fillRect/>
          </a:stretch>
        </p:blipFill>
        <p:spPr bwMode="auto">
          <a:xfrm>
            <a:off x="7358082" y="5572116"/>
            <a:ext cx="1928826" cy="1285884"/>
          </a:xfrm>
          <a:prstGeom prst="rect">
            <a:avLst/>
          </a:prstGeom>
          <a:noFill/>
        </p:spPr>
      </p:pic>
      <p:pic>
        <p:nvPicPr>
          <p:cNvPr id="10" name="Picture 2" descr="http://2kinder.ru/image/data/kids_2-1979px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3446"/>
            <a:ext cx="1428760" cy="211208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8" descr="http://img-fotki.yandex.ru/get/6508/20573769.f/0_82ae5_a174c715_L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0"/>
            <a:ext cx="2328684" cy="454821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4290"/>
            <a:ext cx="2214578" cy="207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128\Desktop\Рисунок3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52"/>
            <a:ext cx="8240713" cy="1268413"/>
          </a:xfrm>
          <a:prstGeom prst="rect">
            <a:avLst/>
          </a:prstGeom>
          <a:noFill/>
        </p:spPr>
      </p:pic>
      <p:pic>
        <p:nvPicPr>
          <p:cNvPr id="10" name="Picture 18" descr="School Book Scheme - canovee national school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"/>
          <a:stretch>
            <a:fillRect/>
          </a:stretch>
        </p:blipFill>
        <p:spPr bwMode="auto">
          <a:xfrm>
            <a:off x="7215174" y="5429264"/>
            <a:ext cx="1928826" cy="12858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9125" y="2143116"/>
            <a:ext cx="36433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390" y="4357694"/>
            <a:ext cx="158761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8" descr="School Book Scheme - canovee national school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"/>
          <a:stretch>
            <a:fillRect/>
          </a:stretch>
        </p:blipFill>
        <p:spPr bwMode="auto">
          <a:xfrm>
            <a:off x="7358082" y="5429264"/>
            <a:ext cx="1928826" cy="1285884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24956" y="3214686"/>
            <a:ext cx="1419044" cy="258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18" descr="School Book Scheme - canovee national school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5" b="78"/>
          <a:stretch>
            <a:fillRect/>
          </a:stretch>
        </p:blipFill>
        <p:spPr bwMode="auto">
          <a:xfrm>
            <a:off x="7286644" y="1071546"/>
            <a:ext cx="1857356" cy="1285884"/>
          </a:xfrm>
          <a:prstGeom prst="rect">
            <a:avLst/>
          </a:prstGeom>
          <a:noFill/>
        </p:spPr>
      </p:pic>
      <p:pic>
        <p:nvPicPr>
          <p:cNvPr id="6" name="Picture 14" descr="Cartoon Books &amp;Tcy;&amp;ycy; &amp;bcy;&amp;iecy;&amp;scy;&amp;iecy;&amp;dcy;&amp;ucy;&amp;jcy; &amp;chcy;&amp;acy;&amp;shchcy;&amp;iecy; &amp;scy; &amp;ncy;&amp;iecy;&amp;jcy;, &amp;Scy;&amp;tcy;&amp;acy;&amp;ncy;&amp;iecy;&amp;shcy;&amp;softcy; &amp;vcy;&amp;chcy;&amp;iecy;&amp;tcy;&amp;vcy;&amp;iecy;&amp;rcy;&amp;ocy; &amp;ucy;&amp;mcy;&amp;ncy;&amp;iecy;&amp;jcy;... &quot; PixelBrush - &amp;Pcy;&amp;ocy;&amp;rcy;&amp;tcy;&amp;acy;&amp;lcy; &amp;ocy; &amp;dcy;&amp;icy;&amp;zcy;&amp;acy;&amp;jcy;&amp;ncy;&amp;iecy;. &amp;Scy;&amp;kcy;&amp;acy;&amp;chcy;&amp;acy;&amp;tcy;&amp;softcy; &amp;fcy;&amp;ocy;&amp;tcy;&amp;ocy;, &amp;kcy;&amp;acy;&amp;rcy;&amp;tcy;&amp;icy;&amp;ncy;&amp;kcy;&amp;icy;, &amp;ocy;&amp;bcy;&amp;ocy;&amp;icy;, &amp;rcy;&amp;icy;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142852"/>
            <a:ext cx="1214446" cy="1314438"/>
          </a:xfrm>
          <a:prstGeom prst="rect">
            <a:avLst/>
          </a:prstGeom>
          <a:noFill/>
        </p:spPr>
      </p:pic>
      <p:sp>
        <p:nvSpPr>
          <p:cNvPr id="9" name="Горизонтальный свиток 8"/>
          <p:cNvSpPr/>
          <p:nvPr userDrawn="1"/>
        </p:nvSpPr>
        <p:spPr>
          <a:xfrm>
            <a:off x="642910" y="714356"/>
            <a:ext cx="6643734" cy="1214446"/>
          </a:xfrm>
          <a:prstGeom prst="horizontalScroll">
            <a:avLst/>
          </a:prstGeom>
          <a:solidFill>
            <a:srgbClr val="00B0F0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128\Desktop\Рисунок4.png"/>
          <p:cNvPicPr>
            <a:picLocks noChangeAspect="1" noChangeArrowheads="1"/>
          </p:cNvPicPr>
          <p:nvPr userDrawn="1"/>
        </p:nvPicPr>
        <p:blipFill>
          <a:blip r:embed="rId4"/>
          <a:srcRect l="3030" t="31670" r="26263"/>
          <a:stretch>
            <a:fillRect/>
          </a:stretch>
        </p:blipFill>
        <p:spPr bwMode="auto">
          <a:xfrm>
            <a:off x="1571604" y="785794"/>
            <a:ext cx="5000660" cy="107890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357430"/>
            <a:ext cx="8329642" cy="116205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rgbClr val="3333FF"/>
                </a:solidFill>
                <a:latin typeface="Propisi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42860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18" descr="School Book Scheme - canovee national school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"/>
          <a:stretch>
            <a:fillRect/>
          </a:stretch>
        </p:blipFill>
        <p:spPr bwMode="auto">
          <a:xfrm>
            <a:off x="7215174" y="5429264"/>
            <a:ext cx="1928826" cy="1285884"/>
          </a:xfrm>
          <a:prstGeom prst="rect">
            <a:avLst/>
          </a:prstGeom>
          <a:noFill/>
        </p:spPr>
      </p:pic>
      <p:pic>
        <p:nvPicPr>
          <p:cNvPr id="8" name="Picture 4" descr="http://0.static.wix.com/media/70804c_0c9a9218f8e4e9377a6b7153961a2bf6.png_51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7201" y="3714752"/>
            <a:ext cx="1696799" cy="2018263"/>
          </a:xfrm>
          <a:prstGeom prst="rect">
            <a:avLst/>
          </a:prstGeom>
          <a:noFill/>
        </p:spPr>
      </p:pic>
      <p:pic>
        <p:nvPicPr>
          <p:cNvPr id="6147" name="Picture 3" descr="C:\Users\128\Desktop\Рисунок5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42852"/>
            <a:ext cx="8710613" cy="11953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71000">
                <a:srgbClr val="00B0F0">
                  <a:alpha val="72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214282" y="214290"/>
            <a:ext cx="8786874" cy="6500858"/>
          </a:xfrm>
          <a:prstGeom prst="roundRect">
            <a:avLst/>
          </a:prstGeom>
          <a:blipFill dpi="0" rotWithShape="1">
            <a:blip r:embed="rId13"/>
            <a:srcRect/>
            <a:stretch>
              <a:fillRect r="-5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ижний колонтитул 4"/>
          <p:cNvSpPr txBox="1">
            <a:spLocks/>
          </p:cNvSpPr>
          <p:nvPr userDrawn="1"/>
        </p:nvSpPr>
        <p:spPr>
          <a:xfrm>
            <a:off x="5429256" y="6492875"/>
            <a:ext cx="285752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Шаблон презентации: 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Лазовская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С.В.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2428891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Конструктивная лепка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гр.Одуванчик.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Лепим цветы и композиции пошагово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s://www.toys-4kids.ru/files/uploads/e0897360c648460707da048e99e9bb49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7158" y="1643050"/>
            <a:ext cx="2786082" cy="342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www.toys-4kids.ru/files/uploads/6f2707dc265e0bf280655514f1245bc8_1.jp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428992" y="1714488"/>
            <a:ext cx="4429156" cy="4929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птица в гнезде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s://www.toys-4kids.ru/files/uploads/gnezdo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42910" y="1357298"/>
            <a:ext cx="7286676" cy="5000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Как слепить машину из пластилина</a:t>
            </a:r>
            <a:endParaRPr lang="ru-RU" dirty="0"/>
          </a:p>
        </p:txBody>
      </p:sp>
      <p:pic>
        <p:nvPicPr>
          <p:cNvPr id="4" name="Рисунок 3" descr="https://www.toys-4kids.ru/files/uploads/c909cd5da3ff329b6a0834559821cf79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428736"/>
            <a:ext cx="6124602" cy="5124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Велосипед пошагово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s://www.toys-4kids.ru/files/uploads/117644775e4774d63eefec4981c8c512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000108"/>
            <a:ext cx="6286544" cy="5643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самолёт</a:t>
            </a:r>
            <a:endParaRPr lang="ru-RU" b="1" dirty="0"/>
          </a:p>
        </p:txBody>
      </p:sp>
      <p:pic>
        <p:nvPicPr>
          <p:cNvPr id="3" name="Рисунок 2" descr="https://www.toys-4kids.ru/files/uploads/fe854d5393ecdcbfd9d7c4e891936d0c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519237"/>
            <a:ext cx="6143667" cy="5124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928693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2857496"/>
            <a:ext cx="6772300" cy="371477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4" y="1857364"/>
            <a:ext cx="4429156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714356"/>
            <a:ext cx="7135835" cy="58579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8080"/>
                </a:solidFill>
                <a:latin typeface="+mn-lt"/>
                <a:ea typeface="Times New Roman" pitchFamily="18" charset="0"/>
                <a:cs typeface="Arial" pitchFamily="34" charset="0"/>
              </a:rPr>
              <a:t> Уважаемые родители!</a:t>
            </a:r>
            <a:br>
              <a:rPr lang="ru-RU" sz="2400" dirty="0" smtClean="0">
                <a:solidFill>
                  <a:srgbClr val="008080"/>
                </a:solidFill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2400" b="0" dirty="0" smtClean="0">
                <a:solidFill>
                  <a:srgbClr val="008080"/>
                </a:solidFill>
                <a:latin typeface="+mn-lt"/>
                <a:ea typeface="Times New Roman" pitchFamily="18" charset="0"/>
                <a:cs typeface="Arial" pitchFamily="34" charset="0"/>
              </a:rPr>
              <a:t/>
            </a:r>
            <a:br>
              <a:rPr lang="ru-RU" sz="2400" b="0" dirty="0" smtClean="0">
                <a:solidFill>
                  <a:srgbClr val="008080"/>
                </a:solidFill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3100" b="0" cap="none" dirty="0" smtClean="0">
                <a:solidFill>
                  <a:srgbClr val="008080"/>
                </a:solidFill>
                <a:latin typeface="+mn-lt"/>
                <a:ea typeface="Times New Roman" pitchFamily="18" charset="0"/>
                <a:cs typeface="Arial" pitchFamily="34" charset="0"/>
              </a:rPr>
              <a:t>Занятие лепкой должны быть интересными для ребенка. Поэтому подберите самые интересные идеи для лепки. Пусть малыш сам выберет, что он будет лепить. Во время лепки уходит дискомфорт, возбуждение и беспокойство. Когда ребенок создает любимое животное из мультика, будь то зайчик или котенок, жираф или единорог, он чувствует себя хорошо и гордится своим творением.. Поэтому, родители, не забывайте хвалить малыша за любое достижение!</a:t>
            </a:r>
            <a:r>
              <a:rPr lang="ru-RU" sz="2400" b="0" dirty="0" smtClean="0">
                <a:latin typeface="+mn-lt"/>
              </a:rPr>
              <a:t/>
            </a:r>
            <a:br>
              <a:rPr lang="ru-RU" sz="2400" b="0" dirty="0" smtClean="0">
                <a:latin typeface="+mn-lt"/>
              </a:rPr>
            </a:br>
            <a:endParaRPr lang="ru-RU" sz="2400" b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071546"/>
            <a:ext cx="7772400" cy="928693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Как слепить кошку, кота пошагово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285992"/>
            <a:ext cx="7058052" cy="4357718"/>
          </a:xfrm>
        </p:spPr>
        <p:txBody>
          <a:bodyPr>
            <a:normAutofit/>
          </a:bodyPr>
          <a:lstStyle/>
          <a:p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s://www.toys-4kids.ru/files/uploads/6e2724528620e188562ba7cb32038fed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143116"/>
            <a:ext cx="6858048" cy="4429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071546"/>
            <a:ext cx="7772400" cy="928693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Как слепить собаку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285992"/>
            <a:ext cx="7058052" cy="4357718"/>
          </a:xfrm>
        </p:spPr>
        <p:txBody>
          <a:bodyPr>
            <a:normAutofit/>
          </a:bodyPr>
          <a:lstStyle/>
          <a:p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s://www.toys-4kids.ru/files/uploads/s1200_4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57224" y="2214554"/>
            <a:ext cx="7215237" cy="4357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071546"/>
            <a:ext cx="7772400" cy="1214446"/>
          </a:xfrm>
        </p:spPr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Как слепить слона пошагово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285992"/>
            <a:ext cx="7058052" cy="4357718"/>
          </a:xfrm>
        </p:spPr>
        <p:txBody>
          <a:bodyPr>
            <a:normAutofit/>
          </a:bodyPr>
          <a:lstStyle/>
          <a:p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https://www.toys-4kids.ru/files/uploads/192b2fcb46b70ade559a4599e8a55363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143116"/>
            <a:ext cx="6643734" cy="4500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857364"/>
            <a:ext cx="7058052" cy="4786346"/>
          </a:xfrm>
        </p:spPr>
        <p:txBody>
          <a:bodyPr>
            <a:normAutofit/>
          </a:bodyPr>
          <a:lstStyle/>
          <a:p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0721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785813" y="1071563"/>
            <a:ext cx="77724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слепить гусеницу и пчелу пошагово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s://www.toys-4kids.ru/files/uploads/068ce1c725633b1e944eb4165a765f36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71537" y="1714488"/>
            <a:ext cx="6429421" cy="4857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 слепить божью коровку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s://www.toys-4kids.ru/files/uploads/8888e575fcad47a3a141d7824725fd28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43043" y="857232"/>
            <a:ext cx="5786478" cy="5786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Улитка пошагово для детей (спиральная лепка)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s://www.toys-4kids.ru/files/uploads/b583f4b53b4ed189d7c88e98622334bf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42910" y="1571612"/>
            <a:ext cx="3357587" cy="4929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www.toys-4kids.ru/files/uploads/%D0%BB%D0%B5%D0%BF%D0%B8%D0%BC-%D0%B8%D0%B7-%D0%BF%D0%BB%D0%B0%D1%81%D1%82%D0%B8%D0%BB%D0%B8%D0%BD%D0%B0-%D1%81-%D0%B4%D0%B5%D1%82%D1%8C%D0%BC%D0%B8-12.jp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071934" y="1714488"/>
            <a:ext cx="4143404" cy="464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Как слепить медвежонка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s://www.toys-4kids.ru/files/uploads/podelki-iz-plastilina-svoimi-rukami-5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357298"/>
            <a:ext cx="6715172" cy="5305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36</Words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Конструктивная лепка</vt:lpstr>
      <vt:lpstr> Уважаемые родители!  Занятие лепкой должны быть интересными для ребенка. Поэтому подберите самые интересные идеи для лепки. Пусть малыш сам выберет, что он будет лепить. Во время лепки уходит дискомфорт, возбуждение и беспокойство. Когда ребенок создает любимое животное из мультика, будь то зайчик или котенок, жираф или единорог, он чувствует себя хорошо и гордится своим творением.. Поэтому, родители, не забывайте хвалить малыша за любое достижение! </vt:lpstr>
      <vt:lpstr>Как слепить кошку, кота пошагово</vt:lpstr>
      <vt:lpstr> Как слепить собаку </vt:lpstr>
      <vt:lpstr> Как слепить слона пошагово </vt:lpstr>
      <vt:lpstr>Как слепить гусеницу и пчелу пошагово</vt:lpstr>
      <vt:lpstr>Как слепить божью коровку </vt:lpstr>
      <vt:lpstr> Улитка пошагово для детей (спиральная лепка) </vt:lpstr>
      <vt:lpstr> Как слепить медвежонка </vt:lpstr>
      <vt:lpstr> Лепим цветы и композиции пошагово </vt:lpstr>
      <vt:lpstr>  птица в гнезде </vt:lpstr>
      <vt:lpstr>Как слепить машину из пластилина</vt:lpstr>
      <vt:lpstr>Велосипед пошагово </vt:lpstr>
      <vt:lpstr>самолёт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128</dc:creator>
  <cp:lastModifiedBy>User</cp:lastModifiedBy>
  <cp:revision>19</cp:revision>
  <dcterms:created xsi:type="dcterms:W3CDTF">2015-01-07T15:36:00Z</dcterms:created>
  <dcterms:modified xsi:type="dcterms:W3CDTF">2021-04-24T19:36:30Z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558636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