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_6129d_c2d0151_XL.jpeg"/>
          <p:cNvPicPr>
            <a:picLocks noChangeAspect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9.jpe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6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9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4.jpeg" /><Relationship Id="rId5" Type="http://schemas.openxmlformats.org/officeDocument/2006/relationships/image" Target="../media/image43.jpeg" /><Relationship Id="rId4" Type="http://schemas.openxmlformats.org/officeDocument/2006/relationships/image" Target="../media/image4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7.jpeg" 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 /><Relationship Id="rId3" Type="http://schemas.openxmlformats.org/officeDocument/2006/relationships/image" Target="../media/image49.jpeg" /><Relationship Id="rId7" Type="http://schemas.openxmlformats.org/officeDocument/2006/relationships/image" Target="../media/image53.jpeg" /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2.jpeg" /><Relationship Id="rId5" Type="http://schemas.openxmlformats.org/officeDocument/2006/relationships/image" Target="../media/image51.jpeg" /><Relationship Id="rId4" Type="http://schemas.openxmlformats.org/officeDocument/2006/relationships/image" Target="../media/image50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 /><Relationship Id="rId2" Type="http://schemas.openxmlformats.org/officeDocument/2006/relationships/hyperlink" Target="&#1048;&#1085;&#1089;&#1090;&#1088;&#1091;&#1084;&#1077;&#1085;&#1090;&#1072;&#1083;&#1100;&#1085;&#1072;&#1103;%20&#1084;&#1091;&#1079;&#1099;&#1082;&#1072;%203&#1047;%20&#8211;%20&#1056;&#1045;&#1051;&#1040;&#1050;&#1057;%20&#1044;&#1051;&#1071;%20&#1044;&#1059;&#1064;&#1048;%20(www.petamusic.ru).mp3" TargetMode="Externa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slideLayout" Target="../slideLayouts/slideLayout2.xml" /><Relationship Id="rId1" Type="http://schemas.openxmlformats.org/officeDocument/2006/relationships/audio" Target="file:///C:/Users/User/Desktop/&#1052;&#1040;&#1058;&#1045;&#1056;&#1048;&#1040;&#1051;%20&#1053;&#1040;%20&#1040;&#1058;&#1058;&#1045;&#1057;&#1058;&#1040;&#1062;&#1048;&#1070;/&#1088;&#1086;&#1076;&#1080;&#1090;&#1077;&#1083;&#1080;/&#1085;&#1077;&#1090;&#1088;&#1072;&#1076;&#1080;&#1094;&#1080;&#1086;&#1085;&#1085;&#1086;&#1077;%20&#1088;&#1080;&#1089;&#1086;&#1074;&#1072;&#1085;&#1080;&#1077;/Detskaya_pesenka_-_Iz_multika_(xMusic.me).mp3" TargetMode="External" /><Relationship Id="rId4" Type="http://schemas.openxmlformats.org/officeDocument/2006/relationships/image" Target="../media/image5.pn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9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7" Type="http://schemas.openxmlformats.org/officeDocument/2006/relationships/image" Target="../media/image15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1960720"/>
            <a:ext cx="735611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Мбдоу д/с 39</a:t>
            </a:r>
          </a:p>
          <a:p>
            <a:pPr algn="ctr"/>
            <a:r>
              <a:rPr lang="ru-RU" sz="3200" b="1" cap="all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Мастер-класс </a:t>
            </a:r>
            <a:r>
              <a:rPr lang="ru-RU" sz="32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родителей</a:t>
            </a:r>
            <a:br>
              <a:rPr lang="ru-RU" sz="32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b="1" cap="all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средняя группа «Ромашка»</a:t>
            </a:r>
            <a:br>
              <a:rPr lang="ru-RU" sz="32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200" b="1" cap="all" dirty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«Нетрадиционные </a:t>
            </a:r>
          </a:p>
          <a:p>
            <a:pPr algn="ctr"/>
            <a:r>
              <a:rPr lang="ru-RU" sz="3200" b="1" cap="all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техники рисования И Лепки»</a:t>
            </a:r>
          </a:p>
          <a:p>
            <a:pPr algn="ctr"/>
            <a:endParaRPr lang="ru-RU" sz="3200" b="1" cap="all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200" b="1" cap="all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ru-RU" sz="3200" cap="all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Выполнили Воспитатели </a:t>
            </a:r>
          </a:p>
          <a:p>
            <a:pPr lvl="4" algn="ctr"/>
            <a:r>
              <a:rPr lang="ru-RU" sz="3200" cap="all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Кузнецова о.е.</a:t>
            </a:r>
          </a:p>
          <a:p>
            <a:pPr lvl="4" algn="ctr"/>
            <a:r>
              <a:rPr lang="ru-RU" sz="3200" cap="all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Давыдова о.с.</a:t>
            </a:r>
            <a:endParaRPr lang="ru-RU" sz="3200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428604"/>
            <a:ext cx="857256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Техника «</a:t>
            </a:r>
            <a:r>
              <a:rPr lang="ru-RU" b="1" i="1" dirty="0" err="1">
                <a:solidFill>
                  <a:srgbClr val="0000FF"/>
                </a:solidFill>
                <a:latin typeface="Bookman Old Style" pitchFamily="18" charset="0"/>
              </a:rPr>
              <a:t>Пластилинографика</a:t>
            </a:r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8194" name="Picture 2" descr="http://mbdou464.caduk.ru/images/p54_cci03022014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1500174"/>
            <a:ext cx="3220068" cy="2571768"/>
          </a:xfrm>
          <a:prstGeom prst="rect">
            <a:avLst/>
          </a:prstGeom>
          <a:noFill/>
        </p:spPr>
      </p:pic>
      <p:sp>
        <p:nvSpPr>
          <p:cNvPr id="8196" name="AutoShape 4" descr="http://ldpr35.ru/photos/netraditsionnye-sposoby-risovaniya-kakogo-tsveta-vesna-dlya-detey-3-let-35340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://ldpr35.ru/photos/netraditsionnye-sposoby-risovaniya-kakogo-tsveta-vesna-dlya-detey-3-let-35340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://www.maam.ru/upload/blogs/2cfc11b7a59440d083a598cf1c85f133.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571612"/>
            <a:ext cx="3295636" cy="247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202" name="Picture 10" descr="http://madou10com.ucoz.ru/administ/platnie_uslugi/detsad-13925617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286256"/>
            <a:ext cx="2999844" cy="2248532"/>
          </a:xfrm>
          <a:prstGeom prst="rect">
            <a:avLst/>
          </a:prstGeom>
          <a:noFill/>
        </p:spPr>
      </p:pic>
      <p:pic>
        <p:nvPicPr>
          <p:cNvPr id="9" name="Picture 2" descr="http://mbdou464.caduk.ru/images/p54_cci03022014_0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5" y="1428736"/>
            <a:ext cx="322006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0" descr="http://madou10com.ucoz.ru/administ/platnie_uslugi/detsad-139256170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4214818"/>
            <a:ext cx="2999844" cy="224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Техника «Мыльные пузыри»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7172" name="Picture 4" descr="http://festival.1september.ru/articles/615665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40" y="4302725"/>
            <a:ext cx="3096231" cy="2036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://avatars.mds.yandex.net/get-afishanew/23222/8c11136e5aa441500927d81b8c42200e/800x4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3400" y="4354446"/>
            <a:ext cx="2647732" cy="1985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E4EA482-AEBD-CD4E-BA13-736142B2D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7" y="1105064"/>
            <a:ext cx="2458382" cy="2953651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17CFB2A-4A5D-C64A-BE25-FB6C6A209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858" y="963294"/>
            <a:ext cx="2256900" cy="2771756"/>
          </a:xfrm>
          <a:prstGeom prst="rect">
            <a:avLst/>
          </a:prstGeom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4D92D868-7008-CF4E-BE35-985DC799E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135" y="1180147"/>
            <a:ext cx="2251107" cy="23380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Техника  «Печатание»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https://s-media-cache-ak0.pinimg.com/474x/79/1f/1c/791f1cc2daba550beac04800885e61a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1020" y="977716"/>
            <a:ext cx="2493665" cy="2072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www.uaua.info/pictures_ckfinder/images/6(40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32650" y="1029189"/>
            <a:ext cx="3075911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1D8ED3A-FE10-8E47-B418-0E8EDC7F3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40" y="3243767"/>
            <a:ext cx="2141661" cy="327548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B230AD2-0879-5B4D-A28F-6D573D57EC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05" y="3446926"/>
            <a:ext cx="3825551" cy="28691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Техника «Мятая бумага»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http://lisyata.ru/wp-content/uploads/2013/02/risuem-po-mjatoj-bumage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1071546"/>
            <a:ext cx="2403438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http://lisyata.ru/wp-content/uploads/2013/02/risuem-po-mjatoj-bumage-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214422"/>
            <a:ext cx="4338807" cy="269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 descr="http://www.maam.ru/upload/blogs/detsad-402762-14510701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4214818"/>
            <a:ext cx="423229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Техника «</a:t>
            </a:r>
            <a:r>
              <a:rPr lang="ru-RU" b="1" i="1" dirty="0" err="1">
                <a:solidFill>
                  <a:srgbClr val="0000FF"/>
                </a:solidFill>
                <a:latin typeface="Bookman Old Style" pitchFamily="18" charset="0"/>
              </a:rPr>
              <a:t>Тычкование</a:t>
            </a:r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3075" name="Picture 3" descr="http://img3.proshkolu.ru/content/media/pic/std/2000000/1963000/1962625-f1ebfadd9220ccf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1214422"/>
            <a:ext cx="3714744" cy="2646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https://i07.fotocdn.net/s10/153/public_pin_l/177/24531887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4000504"/>
            <a:ext cx="3598872" cy="258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http://rstart.com.ua/images/statti/razvitie-malishey/podelki-s-detmi-risuem-vatnimi-palochkami/01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071546"/>
            <a:ext cx="3810000" cy="2714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Техника </a:t>
            </a:r>
            <a:b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«</a:t>
            </a:r>
            <a:r>
              <a:rPr lang="ru-RU" b="1" i="1" dirty="0" err="1">
                <a:solidFill>
                  <a:srgbClr val="0000FF"/>
                </a:solidFill>
                <a:latin typeface="Bookman Old Style" pitchFamily="18" charset="0"/>
              </a:rPr>
              <a:t>Кляксография</a:t>
            </a:r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 с ниточкой»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2050" name="Picture 2" descr="http://images.myshared.ru/9/905007/slide_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42" y="1420730"/>
            <a:ext cx="2786082" cy="208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mbdou-38lykino.caduk.ru/images/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77287" y="1481087"/>
            <a:ext cx="2708829" cy="2008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9413269-B6A2-204A-B21F-F559C53CB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6" y="3844873"/>
            <a:ext cx="2720796" cy="2500098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DE62C9-EDA7-D144-8BB3-716F1CB31A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458" y="4160505"/>
            <a:ext cx="2603380" cy="2247597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E5284E5-9D35-3748-A15E-6DCFEFEF4F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888" y="3704798"/>
            <a:ext cx="2539426" cy="190251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Техника «</a:t>
            </a:r>
            <a:r>
              <a:rPr lang="ru-RU" b="1" i="1" dirty="0" err="1">
                <a:solidFill>
                  <a:srgbClr val="0000FF"/>
                </a:solidFill>
                <a:latin typeface="Bookman Old Style" pitchFamily="18" charset="0"/>
              </a:rPr>
              <a:t>Набрызг</a:t>
            </a:r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http://suhobuzimo4ds.ru/sites/default/files/wisywig_images/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71546"/>
            <a:ext cx="3500422" cy="2625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kladraz.ru/images/9(59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000108"/>
            <a:ext cx="3809984" cy="2857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4.bp.blogspot.com/-ng4PicuY1Ho/U1kpMSY3tDI/AAAAAAAAAFg/G6sTDxQUbGc/s1600/%D0%BF%D0%B5%D1%87%D0%B0%D1%82%D1%8C+%D0%BF%D0%BE+%D1%82%D1%80%D0%B0%D1%84%D0%B0%D1%80%D0%B5%D1%82%D1%8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3929066"/>
            <a:ext cx="2381245" cy="2639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>
                <a:solidFill>
                  <a:srgbClr val="0000FF"/>
                </a:solidFill>
                <a:latin typeface="Bookman Old Style" pitchFamily="18" charset="0"/>
              </a:rPr>
              <a:t>Техника лепки «Миллефиори»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AC04512-F77D-834D-8013-AF03ABE9F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91" y="1076137"/>
            <a:ext cx="1859901" cy="2616778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43DB4FB3-EEE1-3E43-9E5E-6834F0C6C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831" y="1076963"/>
            <a:ext cx="2076861" cy="286433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40E11EA-4309-B24C-9224-4490AACD6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09" y="1171112"/>
            <a:ext cx="1969807" cy="269207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5F805AC-BCD9-2344-B0F4-E5B21E59BF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4" y="4215208"/>
            <a:ext cx="1859900" cy="2121122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CA3F8BC0-A8C8-EF41-B922-7771E2CA2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06" y="4151959"/>
            <a:ext cx="1528932" cy="236784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D14AE1EE-86D9-D240-9364-CD4444799A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825" y="4095936"/>
            <a:ext cx="1665079" cy="2378685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55153BCA-2A7D-204D-AB8D-2FB8460770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437" y="4204363"/>
            <a:ext cx="1989144" cy="237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4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allpaper-gallery.net/images/pretty-nature-wallpapers/pretty-nature-wallpapers-2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70" y="120276"/>
            <a:ext cx="9079324" cy="6575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214414" y="857232"/>
            <a:ext cx="621510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</a:p>
          <a:p>
            <a:pPr algn="ctr"/>
            <a:r>
              <a:rPr lang="ru-RU" sz="540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ru-RU" sz="5400" b="0" cap="none" spc="0" dirty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i="1" dirty="0">
                <a:solidFill>
                  <a:srgbClr val="000099"/>
                </a:solidFill>
              </a:rPr>
              <a:t>"Истоки способностей и дарования детей — на кончиках их пальцев. От пальцев, образно говоря, идут тончайшие нити — ручейки, которые питают источник творческой мысли. Другими словами, чем больше мастерства в детской руке, тем умнее ребенок"</a:t>
            </a:r>
            <a:endParaRPr lang="ru-RU" b="1" dirty="0">
              <a:solidFill>
                <a:srgbClr val="000099"/>
              </a:solidFill>
            </a:endParaRPr>
          </a:p>
          <a:p>
            <a:pPr>
              <a:buNone/>
            </a:pPr>
            <a:r>
              <a:rPr lang="ru-RU" b="1" i="1" dirty="0"/>
              <a:t>						В.А.Сухомлинский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>
                <a:solidFill>
                  <a:srgbClr val="0000FF"/>
                </a:solidFill>
              </a:rPr>
              <a:t>«Давайте поздороваемся»</a:t>
            </a:r>
            <a:endParaRPr lang="ru-RU" sz="4000" dirty="0">
              <a:solidFill>
                <a:srgbClr val="0000FF"/>
              </a:solidFill>
            </a:endParaRPr>
          </a:p>
        </p:txBody>
      </p:sp>
      <p:pic>
        <p:nvPicPr>
          <p:cNvPr id="15362" name="Picture 2" descr="Привет, здравствуй, приветствую Звездочка здоровается, поднимая котелок смайлик гиф анимация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928802"/>
            <a:ext cx="3357586" cy="3357586"/>
          </a:xfrm>
          <a:prstGeom prst="rect">
            <a:avLst/>
          </a:prstGeom>
          <a:noFill/>
        </p:spPr>
      </p:pic>
      <p:pic>
        <p:nvPicPr>
          <p:cNvPr id="5" name="Detskaya_pesenka_-_Iz_multika_(x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358214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796908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</a:rPr>
              <a:t>Проведение занятий с использованием нетрадиционных техник:</a:t>
            </a:r>
            <a:br>
              <a:rPr lang="ru-RU" sz="3200" dirty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29684" cy="5214974"/>
          </a:xfrm>
        </p:spPr>
        <p:txBody>
          <a:bodyPr>
            <a:noAutofit/>
          </a:bodyPr>
          <a:lstStyle/>
          <a:p>
            <a:pPr lvl="0"/>
            <a:r>
              <a:rPr lang="ru-RU" sz="1600" b="1" dirty="0"/>
              <a:t>Способствует снятию детских страхов;</a:t>
            </a:r>
          </a:p>
          <a:p>
            <a:pPr lvl="0"/>
            <a:r>
              <a:rPr lang="ru-RU" sz="1600" b="1" dirty="0"/>
              <a:t>Развивает уверенность в своих силах;</a:t>
            </a:r>
          </a:p>
          <a:p>
            <a:pPr lvl="0"/>
            <a:r>
              <a:rPr lang="ru-RU" sz="1600" b="1" dirty="0"/>
              <a:t>Развивает пространственное мышление;</a:t>
            </a:r>
          </a:p>
          <a:p>
            <a:pPr lvl="0"/>
            <a:r>
              <a:rPr lang="ru-RU" sz="1600" b="1" dirty="0"/>
              <a:t>Учит детей свободно выражать свой замысел;</a:t>
            </a:r>
          </a:p>
          <a:p>
            <a:pPr lvl="0"/>
            <a:r>
              <a:rPr lang="ru-RU" sz="1600" b="1" dirty="0"/>
              <a:t>Побуждает детей к творческим поискам и решениям;</a:t>
            </a:r>
          </a:p>
          <a:p>
            <a:pPr lvl="0"/>
            <a:r>
              <a:rPr lang="ru-RU" sz="1600" b="1" dirty="0"/>
              <a:t>Учит детей работать с разнообразным материалом;</a:t>
            </a:r>
          </a:p>
          <a:p>
            <a:pPr lvl="0"/>
            <a:r>
              <a:rPr lang="ru-RU" sz="1600" b="1" dirty="0"/>
              <a:t>Развивает чувство композиции, ритма,  колорита,  </a:t>
            </a:r>
            <a:r>
              <a:rPr lang="ru-RU" sz="1600" b="1" dirty="0" err="1"/>
              <a:t>цветовосприятия</a:t>
            </a:r>
            <a:r>
              <a:rPr lang="ru-RU" sz="1600" b="1" dirty="0"/>
              <a:t>, чувство фактурности и объёмности;</a:t>
            </a:r>
          </a:p>
          <a:p>
            <a:pPr lvl="0"/>
            <a:r>
              <a:rPr lang="ru-RU" sz="1600" b="1" dirty="0"/>
              <a:t>Развивает мелкую моторику рук и тактильное восприятие;</a:t>
            </a:r>
          </a:p>
          <a:p>
            <a:pPr lvl="0"/>
            <a:r>
              <a:rPr lang="ru-RU" sz="1600" b="1" dirty="0"/>
              <a:t>Способствуют пространственной ориентировки на листе бумаги, глазомера и зрительного восприятия;</a:t>
            </a:r>
          </a:p>
          <a:p>
            <a:pPr lvl="0"/>
            <a:r>
              <a:rPr lang="ru-RU" sz="1600" b="1" dirty="0"/>
              <a:t>Внимания и усидчивости;</a:t>
            </a:r>
          </a:p>
          <a:p>
            <a:pPr lvl="0"/>
            <a:r>
              <a:rPr lang="ru-RU" sz="1600" b="1" dirty="0"/>
              <a:t>Изобразительных навыков и умений, наблюдательности, эстетического восприятия, эмоциональной отзывчивости;</a:t>
            </a:r>
          </a:p>
          <a:p>
            <a:pPr lvl="0"/>
            <a:r>
              <a:rPr lang="ru-RU" sz="1600" b="1" dirty="0"/>
              <a:t>Развивает творческие способности, воображение и  полёт фантазии.</a:t>
            </a:r>
          </a:p>
          <a:p>
            <a:pPr lvl="0"/>
            <a:r>
              <a:rPr lang="ru-RU" sz="1600" b="1" dirty="0"/>
              <a:t>Во время работы дети получают эстетическое удовольствие.</a:t>
            </a:r>
          </a:p>
          <a:p>
            <a:pPr lvl="0"/>
            <a:r>
              <a:rPr lang="ru-RU" sz="1600" b="1" dirty="0"/>
              <a:t>Кроме того, в процессе этой деятельности у дошкольника формируются навыки контроля и самоконтроля.</a:t>
            </a:r>
          </a:p>
          <a:p>
            <a:endParaRPr lang="ru-RU" sz="1600" b="1" dirty="0"/>
          </a:p>
        </p:txBody>
      </p:sp>
      <p:pic>
        <p:nvPicPr>
          <p:cNvPr id="14338" name="Picture 2" descr="http://tvorim-s-detmi.ru/wp-content/uploads/2015/02/%D0%B4%D0%B5%D0%B2%D0%BE%D1%87%D0%BA%D0%B0-%D1%80%D0%B8%D1%81%D1%83%D0%B5%D1%8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1071546"/>
            <a:ext cx="324718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274638"/>
            <a:ext cx="7443814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Техника «Монотипия»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3314" name="Picture 2" descr="http://www.maam.ru/upload/blogs/79a6944a0f08f342929705b31bff9bac.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6"/>
            <a:ext cx="3376599" cy="2430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www.maam.ru/upload/blogs/4de0ce7caaccc5c8787c1d48c8d4f4a8.jp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928670"/>
            <a:ext cx="3314686" cy="2619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http://stranamasterov.ru/img4/i2013/04/08/dsc067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5918" y="4000504"/>
            <a:ext cx="464347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Техника «</a:t>
            </a:r>
            <a:r>
              <a:rPr lang="ru-RU" b="1" i="1" dirty="0" err="1">
                <a:solidFill>
                  <a:srgbClr val="0000FF"/>
                </a:solidFill>
                <a:latin typeface="Bookman Old Style" pitchFamily="18" charset="0"/>
              </a:rPr>
              <a:t>Кляксография</a:t>
            </a:r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2290" name="Picture 2" descr="http://www.maam.ru/upload/blogs/4aec0b6bbd112c645d53f39af71f1ea3.jp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077397"/>
            <a:ext cx="1985265" cy="1488061"/>
          </a:xfrm>
          <a:prstGeom prst="rect">
            <a:avLst/>
          </a:prstGeom>
          <a:noFill/>
        </p:spPr>
      </p:pic>
      <p:pic>
        <p:nvPicPr>
          <p:cNvPr id="12292" name="Picture 4" descr="http://www.maam.ru/upload/blogs/detsad-226146-14080127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36414" y="908182"/>
            <a:ext cx="2506153" cy="1879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C7A6A755-1265-6A47-9975-21FF3F4017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268482"/>
            <a:ext cx="2560348" cy="2755041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B6ECD63-0F73-0C4E-BC32-3AC70F5FD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793" y="2977573"/>
            <a:ext cx="2243662" cy="3234108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DE4CF01-4C7A-0143-A0A2-D05C977BCD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71" y="908182"/>
            <a:ext cx="2592659" cy="194449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8BCF15E-CDBE-1346-8EA5-1A3D1BCF94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10" y="3119551"/>
            <a:ext cx="2243662" cy="25264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Техника «</a:t>
            </a:r>
            <a:r>
              <a:rPr lang="ru-RU" b="1" i="1" dirty="0" err="1">
                <a:solidFill>
                  <a:srgbClr val="0000FF"/>
                </a:solidFill>
                <a:latin typeface="Bookman Old Style" pitchFamily="18" charset="0"/>
              </a:rPr>
              <a:t>Воскография</a:t>
            </a:r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1266" name="Picture 2" descr="https://pp.vk.me/c623131/v623131808/2488b/fPDqwwIAuH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14422"/>
            <a:ext cx="2820727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0" name="Picture 6" descr="http://rukodelkinu.ru/images/2013/02/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000240"/>
            <a:ext cx="4695825" cy="3324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428604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Техника </a:t>
            </a:r>
            <a:b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«</a:t>
            </a:r>
            <a:r>
              <a:rPr lang="ru-RU" b="1" i="1" dirty="0" err="1">
                <a:solidFill>
                  <a:srgbClr val="0000FF"/>
                </a:solidFill>
                <a:latin typeface="Bookman Old Style" pitchFamily="18" charset="0"/>
              </a:rPr>
              <a:t>Граттаж</a:t>
            </a:r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 (царапание)»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https://fs00.infourok.ru/images/doc/265/270420/hello_html_140b36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571612"/>
            <a:ext cx="3029266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http://www.maam.ru/images/photos/aebdcb45748e01410c40dfb435b365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000240"/>
            <a:ext cx="4724396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74638"/>
            <a:ext cx="7729566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00FF"/>
                </a:solidFill>
                <a:latin typeface="Bookman Old Style" pitchFamily="18" charset="0"/>
              </a:rPr>
              <a:t>Техника «Штриховка»</a:t>
            </a:r>
            <a:br>
              <a:rPr lang="ru-RU" dirty="0">
                <a:solidFill>
                  <a:srgbClr val="0000FF"/>
                </a:solidFill>
                <a:latin typeface="Bookman Old Style" pitchFamily="18" charset="0"/>
              </a:rPr>
            </a:br>
            <a:endParaRPr lang="ru-RU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pic>
        <p:nvPicPr>
          <p:cNvPr id="9218" name="Picture 2" descr="http://samlib.ru/img/d/dudnik_t_n/dudniktnobucheniedetejtehnikerisowanijashtrihami/dudniktnobucheniedetejtehnikerisowanijashtrihami-1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6200000">
            <a:off x="957843" y="685177"/>
            <a:ext cx="2513410" cy="34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://do-by-hands.ru/wp-content/uploads/thumb/0f10892cd_720x45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643182"/>
            <a:ext cx="4571984" cy="2857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206</Words>
  <Application>Microsoft Office PowerPoint</Application>
  <PresentationFormat>Экран (4:3)</PresentationFormat>
  <Paragraphs>41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 </vt:lpstr>
      <vt:lpstr>Проведение занятий с использованием нетрадиционных техник: </vt:lpstr>
      <vt:lpstr>Техника «Монотипия» </vt:lpstr>
      <vt:lpstr>Техника «Кляксография» </vt:lpstr>
      <vt:lpstr>Техника «Воскография» </vt:lpstr>
      <vt:lpstr>Техника  «Граттаж (царапание)» </vt:lpstr>
      <vt:lpstr>Техника «Штриховка» </vt:lpstr>
      <vt:lpstr>Техника «Пластилинографика» </vt:lpstr>
      <vt:lpstr>Техника «Мыльные пузыри» </vt:lpstr>
      <vt:lpstr>Техника  «Печатание» </vt:lpstr>
      <vt:lpstr>Техника «Мятая бумага» </vt:lpstr>
      <vt:lpstr>Техника «Тычкование» </vt:lpstr>
      <vt:lpstr>Техника  «Кляксография с ниточкой» </vt:lpstr>
      <vt:lpstr>Техника «Набрызг» </vt:lpstr>
      <vt:lpstr>Техника лепки «Миллефиори» 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Неизвестный пользователь</cp:lastModifiedBy>
  <cp:revision>36</cp:revision>
  <dcterms:created xsi:type="dcterms:W3CDTF">2013-03-16T18:01:09Z</dcterms:created>
  <dcterms:modified xsi:type="dcterms:W3CDTF">2021-04-20T12:24:27Z</dcterms:modified>
</cp:coreProperties>
</file>