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7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6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4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0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8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9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4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9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0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2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42AD-6D71-4599-85CD-9A33D4921FAB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A321A-5474-4A63-9B15-06433F0E3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9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" y="70572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145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(рекомендации для родителей)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 группы «Солнышко»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О.Н.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Артюкова Н.Б.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4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" y="70572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4554" y="2213265"/>
            <a:ext cx="6767945" cy="129366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монотипия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простая и удивительная техника рисования красками. Она заключается в том, что рисунок рисуется на одной стороне поверхности и отпечатывается на другую.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Сложите лист бумаги пополам, на одну сторону поближе к центру нанесите несколько ярких цветных пятен. Затем быстро сложите лист по тому же сгибу и хорошенько прогладьте его ладонью. Откройте и посмотрите, что же получилось?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09" y="3288722"/>
            <a:ext cx="2809008" cy="2106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05" y="3506931"/>
            <a:ext cx="3281106" cy="21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8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" y="70572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13164"/>
            <a:ext cx="7048500" cy="145472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весьма занятная техника рисования, которая дает фантазию и свободу маленьким ручкам. Увлекательным является даже процесс подготовки к занятию. Бумажные комочки, которыми собственно и выполняется работа, дети с удовольствием могут намять сами. Затем комочки бумаги окунайте в краску и прикладывайте на лист бумаги.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67892"/>
            <a:ext cx="3248710" cy="2436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27" y="3083643"/>
            <a:ext cx="2065669" cy="283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7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" y="39400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7128" y="997527"/>
            <a:ext cx="6601691" cy="236912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печати овощами и фруктами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рисовать, используя печати и штампы. Одно движение – и на чистой бумаге как по волшебству появляется рисунок. Этот способ будет еще интереснее, если использовать не совсем обычные штампы: например, штампы из яблок, картофеля и других фруктов и овощей.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2" y="3449398"/>
            <a:ext cx="4371108" cy="20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8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4" y="0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518564" cy="1922173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 можно назвать одним из видов пуантилизма. Пуантилизм – это уникальное течение в живописи, которое в переводе с французского языка означает «писать по точкам».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2" y="2935430"/>
            <a:ext cx="3515592" cy="26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2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4" y="0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6622473" cy="251445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Удачных экспериментов в нетрадиционных техниках рисования вместе с детьми!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4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" y="70572"/>
            <a:ext cx="11689773" cy="66465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4109" y="1215737"/>
            <a:ext cx="6421582" cy="4177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 правда!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чего уж тут скрывать?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любят, очень любят рисовать!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бумаге, на асфальте, на стене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трамвае на окне!</a:t>
            </a:r>
          </a:p>
          <a:p>
            <a:pPr lvl="6"/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Э.Успенский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2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" y="70572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818" y="1288472"/>
            <a:ext cx="7938655" cy="2795155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 – это маленькие исследователи, 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открывающие для себя окружающий мир 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тайн и загадок. 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знаний, удивительные и порой неожиданные открытия ребенка происходят через деятельность. 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наиболее доступных и близких видов деятельности для ребенка является изобразительная, художественно-продуктивная деятельность, а именно рисование.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9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" y="70572"/>
            <a:ext cx="11689773" cy="6646574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24891" y="1579419"/>
            <a:ext cx="6463146" cy="377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 для детей это: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*новые знания;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*игра;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*эксперимент;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*снятие напряжения, страха;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*фантазирование, творчество, самовыражение;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*умение планировать собственную деятельность;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*самостоятельность;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*неожиданный, но всегда положительный результат!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7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8" y="124691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682" y="3273136"/>
            <a:ext cx="7647710" cy="154824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Занимаясь рисованием со своими детьми в домашних условиях и используя нетрадиционные материалы, Вы вместе играете, путешествуете, общаетесь, развиваете в своем ребенке творческие навыки и просто получаете удовольствие!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попробовать использовать дома следующие нетрадиционные техники рисования: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3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4" y="0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8691" y="1683474"/>
            <a:ext cx="6404264" cy="4051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 по крупе, соли.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 можно использовать, чтобы вызвать у ребенка интерес к рисованию</a:t>
            </a:r>
            <a:endParaRPr lang="ru-RU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34" y="2266226"/>
            <a:ext cx="4317038" cy="32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1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" y="70572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01436"/>
            <a:ext cx="8309811" cy="193913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ладошками.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от руки – очень интересный игровой прием. Рисование с помощью ладошек одно из любимых детских занятий. Оно не только дарит радость творчества, увлекает и удивляет, но и всякий раз убеждает детей в том, что их ладошки необыкновенные, волшебные.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Опустите ладошку ребенка в блюдечко с краской и нанесите отпечаток на лист бумаги.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91" y="3221543"/>
            <a:ext cx="3225203" cy="2416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38" y="3040568"/>
            <a:ext cx="2597727" cy="25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" y="70572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74174"/>
            <a:ext cx="7568045" cy="216130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Пальцевая живопись – это очень простая техника рисования. Пальчиковый прием помогает ребенку органично почувствовать материал(гуашь, акварель, ее свойства, вязкость, бархатистость, яркость).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Опустите пальчик ребенка в баночку с краской и сделайте отпечатки на листе бумаги.</a:t>
            </a:r>
            <a:endParaRPr lang="ru-RU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2" y="3393859"/>
            <a:ext cx="2152216" cy="2152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67" y="3393859"/>
            <a:ext cx="2177860" cy="23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6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" y="70572"/>
            <a:ext cx="11689773" cy="6646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26227"/>
            <a:ext cx="6913418" cy="1246909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капустным листом.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техника рисования, позволяющая получить интересную фактуру изображения с помощью красок.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Нанесите краску на капустный лист, затем окрашенной стороной приложите к бумаге и прижмите, получая цветной отпечаток.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66" y="3273136"/>
            <a:ext cx="2750561" cy="2061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1" b="14792"/>
          <a:stretch/>
        </p:blipFill>
        <p:spPr>
          <a:xfrm>
            <a:off x="1729167" y="3393859"/>
            <a:ext cx="2894787" cy="22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43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168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Нетрадиционные техники рисования (рекомендации для родителей)</vt:lpstr>
      <vt:lpstr>Презентация PowerPoint</vt:lpstr>
      <vt:lpstr>Дети дошкольного возраста – это маленькие исследователи,  открывающие для себя окружающий мир  полный тайн и загадок.  Накопление знаний, удивительные и порой неожиданные открытия ребенка происходят через деятельность.  Одной из наиболее доступных и близких видов деятельности для ребенка является изобразительная, художественно-продуктивная деятельность, а именно рисование.</vt:lpstr>
      <vt:lpstr>Презентация PowerPoint</vt:lpstr>
      <vt:lpstr>Занимаясь рисованием со своими детьми в домашних условиях и используя нетрадиционные материалы, Вы вместе играете, путешествуете, общаетесь, развиваете в своем ребенке творческие навыки и просто получаете удовольствие! Предлагаем Вам попробовать использовать дома следующие нетрадиционные техники рисования: </vt:lpstr>
      <vt:lpstr>Рисование пальчиками по крупе, соли. Этот метод  можно использовать, чтобы вызвать у ребенка интерес к рисованию</vt:lpstr>
      <vt:lpstr>Рисование ладошками. Печать от руки – очень интересный игровой прием. Рисование с помощью ладошек одно из любимых детских занятий. Оно не только дарит радость творчества, увлекает и удивляет, но и всякий раз убеждает детей в том, что их ладошки необыкновенные, волшебные. Опустите ладошку ребенка в блюдечко с краской и нанесите отпечаток на лист бумаги.</vt:lpstr>
      <vt:lpstr>Рисование пальчиками Пальцевая живопись – это очень простая техника рисования. Пальчиковый прием помогает ребенку органично почувствовать материал(гуашь, акварель, ее свойства, вязкость, бархатистость, яркость). Опустите пальчик ребенка в баночку с краской и сделайте отпечатки на листе бумаги.</vt:lpstr>
      <vt:lpstr>Оттиск капустным листом. Нетрадиционная техника рисования, позволяющая получить интересную фактуру изображения с помощью красок.  Нанесите краску на капустный лист, затем окрашенной стороной приложите к бумаге и прижмите, получая цветной отпечаток.</vt:lpstr>
      <vt:lpstr>Техника монотипия Это простая и удивительная техника рисования красками. Она заключается в том, что рисунок рисуется на одной стороне поверхности и отпечатывается на другую. Сложите лист бумаги пополам, на одну сторону поближе к центру нанесите несколько ярких цветных пятен. Затем быстро сложите лист по тому же сгибу и хорошенько прогладьте его ладонью. Откройте и посмотрите, что же получилось?</vt:lpstr>
      <vt:lpstr>Рисование мятой бумагой Это весьма занятная техника рисования, которая дает фантазию и свободу маленьким ручкам. Увлекательным является даже процесс подготовки к занятию. Бумажные комочки, которыми собственно и выполняется работа, дети с удовольствием могут намять сами. Затем комочки бумаги окунайте в краску и прикладывайте на лист бумаги.</vt:lpstr>
      <vt:lpstr>Метод печати овощами и фруктами Дети любят рисовать, используя печати и штампы. Одно движение – и на чистой бумаге как по волшебству появляется рисунок. Этот способ будет еще интереснее, если использовать не совсем обычные штампы: например, штампы из яблок, картофеля и других фруктов и овощей.</vt:lpstr>
      <vt:lpstr>Рисование ватными палочками Рисование ватными палочками можно назвать одним из видов пуантилизма. Пуантилизм – это уникальное течение в живописи, которое в переводе с французского языка означает «писать по точкам». </vt:lpstr>
      <vt:lpstr>Уважаемые родители! Спасибо за внимание! Удачных экспериментов в нетрадиционных техниках рисования вместе с детьми!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 (рекомендации для родителей)</dc:title>
  <dc:creator>Sergey</dc:creator>
  <cp:lastModifiedBy>Sergey</cp:lastModifiedBy>
  <cp:revision>17</cp:revision>
  <dcterms:created xsi:type="dcterms:W3CDTF">2021-04-12T18:11:46Z</dcterms:created>
  <dcterms:modified xsi:type="dcterms:W3CDTF">2021-04-12T19:33:44Z</dcterms:modified>
</cp:coreProperties>
</file>