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70" r:id="rId4"/>
    <p:sldId id="269" r:id="rId5"/>
    <p:sldId id="268" r:id="rId6"/>
    <p:sldId id="267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BBC46-4B15-4233-ABDB-3D6394CC7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FC0EB1-8D84-4A2E-AF54-E78797879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E2BA3-5A7B-4318-9DBD-7D8CB1F6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B37CC-1601-4FFC-84D5-5E9EBFB1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4385-10E9-4377-A608-B245E8A1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60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76E53-CD15-4EDB-B177-87DCABC6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15E581-A250-44BC-817A-9F6B457BC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029D5-E77D-4AEB-9E58-DF79922B6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ED913-4735-4B0A-83B9-2100001B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06E68-6DEA-4B65-BCD3-F25B95D6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27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6319A5-AA65-4847-81FD-F2F5D2959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573860-5C5B-4A42-923F-A0CB86046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41BA38-B26F-4BDF-A990-097DF79B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1925D0-EF04-4926-87F5-92AA15F0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3DEC0-A292-499A-9074-4400FCE9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7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3E3C2-B55E-4C1C-8593-388A12DC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D0BAD-108E-4B50-8F8C-01D37B31D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FA8D82-5F69-4643-A7C7-6C4A7C013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C42BF5-1B3D-4396-AD1C-B5DAC5AF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E618C-4338-4277-AC28-0841B864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6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89EF6-9B22-49C8-8BE4-7CCA87D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02BC0-33DD-4E6B-AD20-3B8028FA9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198CD-9D95-49E1-A0EF-66409E3C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328BD-498C-45AE-A097-ED0CD5CE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BF29CE-5B82-4A67-B968-A84A8F9E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7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A4D4C-8E71-4104-86BF-93D5772D1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E1CA3-D8F2-49C0-AC67-E7E753F5B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56700E-D179-42D4-BC09-AE4988BF5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2AE566-B489-44FA-8F33-C9279964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13DA6-EF23-49DE-ADDC-2C44EAF9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F6F6BC-57F8-4F69-A161-510CE2CC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48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AB69D-8814-4A25-A1E7-CE68955E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BCC078-6402-46C5-A3E1-A78070097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4314C7-C284-4759-BA2B-FCFA4573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08FDC4-896D-4377-B05E-0F6371589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F308C1-86FA-42B8-A531-AD5490093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2D9AF3-3D64-4E20-A3FE-37FB712D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A8AA9D-3E9F-4C57-9D7A-7EF1D14A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41260E-466B-495E-A754-3EA263EF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98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240C2-E9D8-49E7-8289-DDEA1CDD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51C54A-51A1-4605-931D-2CFA156D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56F550-9DFC-4776-BA56-2E30937F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C663EC-4CA0-4BE4-8A6D-B021903F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0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EBA548-AF3C-462F-A868-11828382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2D0613-DF94-473F-B865-CAF9AB9A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1727C0-5F3F-4655-83EE-8B07C654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06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E5BF1-9BD8-4DC5-A169-60F68344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8CF48A-B610-49ED-B6EE-7886D2D65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C715B4-4984-47FF-8177-97D584C9B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8152D-AB8A-448A-A331-F77969BF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6F2113-C319-4B67-A1C2-1D2E346A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FD33CD-63C3-4B5A-9D6F-B37EFF1B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4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53DFB-362A-496E-8B54-8EC433D8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92DED3-80DB-48DC-B4F7-3ECD447A7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CB10ED-2F37-4821-BBA4-38873CB5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1E487-B616-4BFB-B368-F33CA173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FE5F19-05F4-4269-89D5-F09D5DF3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D67AC4-416A-4DBF-9229-7DB58A7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25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F912F-DDAB-46D4-BCA4-06483448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38C49-DC21-4715-8E43-F7B4F93DA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54B7D-E843-4BF0-8D5F-47126FD6B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18E6D-7F33-4CA2-979C-69199D6516D1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D1272-D9D6-4A80-95D0-152CFBFEA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4E4EB3-8862-43BD-92F8-78BF69A8C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DC255-387C-466B-A924-8408FE161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24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35264C-AEF1-4DE2-B50D-3409646B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6" y="238491"/>
            <a:ext cx="8508023" cy="6381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483BCB-70CF-4FCC-8D82-09A9F791E86D}"/>
              </a:ext>
            </a:extLst>
          </p:cNvPr>
          <p:cNvSpPr txBox="1"/>
          <p:nvPr/>
        </p:nvSpPr>
        <p:spPr>
          <a:xfrm>
            <a:off x="2580027" y="4941278"/>
            <a:ext cx="7031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«Мой любимый детский сад»</a:t>
            </a:r>
            <a:b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7DEA6-D252-496D-AB9E-ECD96D9F4D1C}"/>
              </a:ext>
            </a:extLst>
          </p:cNvPr>
          <p:cNvSpPr txBox="1"/>
          <p:nvPr/>
        </p:nvSpPr>
        <p:spPr>
          <a:xfrm>
            <a:off x="3981449" y="5479887"/>
            <a:ext cx="4229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Группа «Колобок»</a:t>
            </a:r>
          </a:p>
        </p:txBody>
      </p:sp>
      <p:pic>
        <p:nvPicPr>
          <p:cNvPr id="2" name="Песни про детский сад - Детский мир  Песня Елены Плотниковой (www.hotplayer.ru)">
            <a:hlinkClick r:id="" action="ppaction://media"/>
            <a:extLst>
              <a:ext uri="{FF2B5EF4-FFF2-40B4-BE49-F238E27FC236}">
                <a16:creationId xmlns:a16="http://schemas.microsoft.com/office/drawing/2014/main" id="{020F1793-C625-46E8-B3D7-EC01CD2BA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0352" y="229699"/>
            <a:ext cx="487363" cy="487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55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E441D-C35A-4F30-90A7-D10F06E54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5" y="272561"/>
            <a:ext cx="4629975" cy="6022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8E84A9-BFAD-4C06-9E51-BC937CF6A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72" y="1619164"/>
            <a:ext cx="5852746" cy="4632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6C5CF-DC1E-49B7-B6D0-BF62F2BD33E9}"/>
              </a:ext>
            </a:extLst>
          </p:cNvPr>
          <p:cNvSpPr txBox="1"/>
          <p:nvPr/>
        </p:nvSpPr>
        <p:spPr>
          <a:xfrm>
            <a:off x="8563837" y="6422222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Борисенков Ярослав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0F48CC-1E57-45A3-A08D-BF508D93574E}"/>
              </a:ext>
            </a:extLst>
          </p:cNvPr>
          <p:cNvSpPr/>
          <p:nvPr/>
        </p:nvSpPr>
        <p:spPr>
          <a:xfrm>
            <a:off x="5613888" y="32154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Произведения в виде творческих работ детей группы «Колобок» на тему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«Мой любимый детский садик».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3469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06E23-4F3D-4556-9376-BD649D8B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49" y="250255"/>
            <a:ext cx="8002719" cy="6025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C087E-B721-40F6-A85F-387D119D07AB}"/>
              </a:ext>
            </a:extLst>
          </p:cNvPr>
          <p:cNvSpPr txBox="1"/>
          <p:nvPr/>
        </p:nvSpPr>
        <p:spPr>
          <a:xfrm>
            <a:off x="7586048" y="6381979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Колесникова Лера</a:t>
            </a:r>
          </a:p>
        </p:txBody>
      </p:sp>
    </p:spTree>
    <p:extLst>
      <p:ext uri="{BB962C8B-B14F-4D97-AF65-F5344CB8AC3E}">
        <p14:creationId xmlns:p14="http://schemas.microsoft.com/office/powerpoint/2010/main" val="1438740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4D8B21-C870-4D21-A794-C02FEBEBD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11" y="262142"/>
            <a:ext cx="8103577" cy="6077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53B34-3CD2-4B43-9BC8-992341ECB091}"/>
              </a:ext>
            </a:extLst>
          </p:cNvPr>
          <p:cNvSpPr txBox="1"/>
          <p:nvPr/>
        </p:nvSpPr>
        <p:spPr>
          <a:xfrm>
            <a:off x="8118219" y="6414246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Кузьмина Лиза</a:t>
            </a:r>
          </a:p>
        </p:txBody>
      </p:sp>
    </p:spTree>
    <p:extLst>
      <p:ext uri="{BB962C8B-B14F-4D97-AF65-F5344CB8AC3E}">
        <p14:creationId xmlns:p14="http://schemas.microsoft.com/office/powerpoint/2010/main" val="192324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11381D-D823-40C5-BD04-E2E713196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99" y="264253"/>
            <a:ext cx="7819351" cy="5864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50143-6749-455E-9684-5D829650FAE4}"/>
              </a:ext>
            </a:extLst>
          </p:cNvPr>
          <p:cNvSpPr txBox="1"/>
          <p:nvPr/>
        </p:nvSpPr>
        <p:spPr>
          <a:xfrm>
            <a:off x="7797902" y="6224415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Никитин Матвей</a:t>
            </a:r>
          </a:p>
        </p:txBody>
      </p:sp>
    </p:spTree>
    <p:extLst>
      <p:ext uri="{BB962C8B-B14F-4D97-AF65-F5344CB8AC3E}">
        <p14:creationId xmlns:p14="http://schemas.microsoft.com/office/powerpoint/2010/main" val="417359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BC117-D531-4511-980C-4C46D489B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15" y="271462"/>
            <a:ext cx="7663962" cy="5747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5312A-0D4B-40B0-8B02-0E405900F91B}"/>
              </a:ext>
            </a:extLst>
          </p:cNvPr>
          <p:cNvSpPr txBox="1"/>
          <p:nvPr/>
        </p:nvSpPr>
        <p:spPr>
          <a:xfrm>
            <a:off x="7869115" y="6217206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Никитина Лиза</a:t>
            </a:r>
          </a:p>
        </p:txBody>
      </p:sp>
    </p:spTree>
    <p:extLst>
      <p:ext uri="{BB962C8B-B14F-4D97-AF65-F5344CB8AC3E}">
        <p14:creationId xmlns:p14="http://schemas.microsoft.com/office/powerpoint/2010/main" val="2360652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DE2F5-B28F-49D7-8238-72BC6AD5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E6D00E-E925-49F2-B6AD-AD4A1C02AEAC}"/>
              </a:ext>
            </a:extLst>
          </p:cNvPr>
          <p:cNvSpPr txBox="1"/>
          <p:nvPr/>
        </p:nvSpPr>
        <p:spPr>
          <a:xfrm>
            <a:off x="2390498" y="2549770"/>
            <a:ext cx="7411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12196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45</Words>
  <Application>Microsoft Office PowerPoint</Application>
  <PresentationFormat>Широкоэкранный</PresentationFormat>
  <Paragraphs>9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Владислава Митюрёва</dc:creator>
  <cp:lastModifiedBy>Владислава Митюрёва</cp:lastModifiedBy>
  <cp:revision>21</cp:revision>
  <dcterms:created xsi:type="dcterms:W3CDTF">2020-05-24T08:43:48Z</dcterms:created>
  <dcterms:modified xsi:type="dcterms:W3CDTF">2020-05-27T13:22:55Z</dcterms:modified>
</cp:coreProperties>
</file>