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58" r:id="rId4"/>
    <p:sldId id="291" r:id="rId5"/>
    <p:sldId id="273" r:id="rId6"/>
    <p:sldId id="259" r:id="rId7"/>
    <p:sldId id="267" r:id="rId8"/>
    <p:sldId id="279" r:id="rId9"/>
    <p:sldId id="265" r:id="rId10"/>
    <p:sldId id="275" r:id="rId11"/>
    <p:sldId id="294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3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bow.jpg">
            <a:extLst>
              <a:ext uri="{FF2B5EF4-FFF2-40B4-BE49-F238E27FC236}">
                <a16:creationId xmlns:a16="http://schemas.microsoft.com/office/drawing/2014/main" id="{6CF5338E-A63B-EB4E-B7E6-C11844D7AE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4499" y="0"/>
            <a:ext cx="9172135" cy="6875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E685E-34AD-8D44-9069-60F296FD26DE}"/>
              </a:ext>
            </a:extLst>
          </p:cNvPr>
          <p:cNvSpPr txBox="1"/>
          <p:nvPr/>
        </p:nvSpPr>
        <p:spPr>
          <a:xfrm>
            <a:off x="-25346" y="2025135"/>
            <a:ext cx="8473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любимый </a:t>
            </a:r>
          </a:p>
          <a:p>
            <a:pPr algn="ctr"/>
            <a:r>
              <a:rPr lang="ru-RU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детский сад!</a:t>
            </a:r>
            <a:endParaRPr lang="ru-RU" sz="5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39FF4-EFEB-134B-92BD-927986D55AF4}"/>
              </a:ext>
            </a:extLst>
          </p:cNvPr>
          <p:cNvSpPr txBox="1"/>
          <p:nvPr/>
        </p:nvSpPr>
        <p:spPr>
          <a:xfrm>
            <a:off x="3644712" y="22471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A4676-942C-724F-9484-5B0131739F89}"/>
              </a:ext>
            </a:extLst>
          </p:cNvPr>
          <p:cNvSpPr txBox="1"/>
          <p:nvPr/>
        </p:nvSpPr>
        <p:spPr>
          <a:xfrm>
            <a:off x="6292541" y="4832865"/>
            <a:ext cx="3027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выполнили:</a:t>
            </a:r>
          </a:p>
          <a:p>
            <a:pPr algn="l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Селезнева И.В.</a:t>
            </a:r>
          </a:p>
          <a:p>
            <a:pPr algn="l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Сендюкова Т.С.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7A07A58-2297-6B40-8ED5-912BB59B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0" y="281924"/>
            <a:ext cx="8811179" cy="62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3A06A27-5C10-D74A-821D-26C0DB5CA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598"/>
            <a:ext cx="3487801" cy="465040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926B5C4-DAE3-4149-82A5-4302DF5B5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93" y="0"/>
            <a:ext cx="6427507" cy="49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AB07B9-2929-D241-89F6-2E0249B52E95}"/>
              </a:ext>
            </a:extLst>
          </p:cNvPr>
          <p:cNvSpPr txBox="1"/>
          <p:nvPr/>
        </p:nvSpPr>
        <p:spPr>
          <a:xfrm>
            <a:off x="3656794" y="251298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0049FB-68B9-9248-AD42-A3D791E24E2A}"/>
              </a:ext>
            </a:extLst>
          </p:cNvPr>
          <p:cNvSpPr/>
          <p:nvPr/>
        </p:nvSpPr>
        <p:spPr>
          <a:xfrm>
            <a:off x="877860" y="1753469"/>
            <a:ext cx="7848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Наш хороший детский сад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Каждому ребёнку рад.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Приходите к нам друзья -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Будем рады </a:t>
            </a:r>
            <a:r>
              <a:rPr lang="ru-RU" sz="3600" b="1" i="1">
                <a:solidFill>
                  <a:srgbClr val="7030A0"/>
                </a:solidFill>
              </a:rPr>
              <a:t>вам всегда</a:t>
            </a:r>
            <a:r>
              <a:rPr lang="ru-RU" sz="2400" b="1" i="1">
                <a:solidFill>
                  <a:srgbClr val="7030A0"/>
                </a:solidFill>
              </a:rPr>
              <a:t>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4184D-5EEC-A444-8D28-3308339A71CD}"/>
              </a:ext>
            </a:extLst>
          </p:cNvPr>
          <p:cNvSpPr txBox="1"/>
          <p:nvPr/>
        </p:nvSpPr>
        <p:spPr>
          <a:xfrm>
            <a:off x="1463511" y="4901863"/>
            <a:ext cx="667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voloshins.ru/wp-content/uploads/2011/09/samerfon.jpg">
            <a:extLst>
              <a:ext uri="{FF2B5EF4-FFF2-40B4-BE49-F238E27FC236}">
                <a16:creationId xmlns:a16="http://schemas.microsoft.com/office/drawing/2014/main" id="{8B1C1385-CFC3-9748-B591-71D4BD9F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7538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A2283-D189-1F42-891A-E0966AFA49E6}"/>
              </a:ext>
            </a:extLst>
          </p:cNvPr>
          <p:cNvSpPr txBox="1"/>
          <p:nvPr/>
        </p:nvSpPr>
        <p:spPr>
          <a:xfrm>
            <a:off x="3656794" y="251298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0F0F4-1A35-B64A-A511-249EADDD3A30}"/>
              </a:ext>
            </a:extLst>
          </p:cNvPr>
          <p:cNvSpPr txBox="1"/>
          <p:nvPr/>
        </p:nvSpPr>
        <p:spPr>
          <a:xfrm>
            <a:off x="2923791" y="0"/>
            <a:ext cx="4059866" cy="70788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приходим в детский сад,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игрушки стоят.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Паровоз,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Пароход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Дожидаются ребят.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картинки на стене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цветы на окне.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Захочу –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Поскачу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игрушечном коне!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доме все для нас –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песня и рассказ,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Шумный пляс,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Тихий час, –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доме все для нас!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какой хороший дом!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растем мы с каждым днем,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Подрастем,</a:t>
            </a:r>
            <a:b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 школу пойдем.</a:t>
            </a:r>
          </a:p>
          <a:p>
            <a:endParaRPr lang="ru-RU" sz="1800" b="1">
              <a:solidFill>
                <a:srgbClr val="FFFF00"/>
              </a:solidFill>
            </a:endParaRPr>
          </a:p>
          <a:p>
            <a:r>
              <a:rPr lang="ru-RU" sz="1800" b="1" i="1">
                <a:solidFill>
                  <a:srgbClr val="00B050"/>
                </a:solidFill>
              </a:rPr>
              <a:t>(О. Высоцкая)</a:t>
            </a:r>
            <a:endParaRPr lang="ru-RU" sz="1800" b="1">
              <a:solidFill>
                <a:srgbClr val="00B050"/>
              </a:solidFill>
            </a:endParaRPr>
          </a:p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amki-photoshop.ru/detskie/ramka-detskaya-5.png">
            <a:extLst>
              <a:ext uri="{FF2B5EF4-FFF2-40B4-BE49-F238E27FC236}">
                <a16:creationId xmlns:a16="http://schemas.microsoft.com/office/drawing/2014/main" id="{D7C192A3-8A6F-D842-80D0-8157D6DB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287000" cy="70294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1D744-E88D-2948-A1EF-C19C4422E85F}"/>
              </a:ext>
            </a:extLst>
          </p:cNvPr>
          <p:cNvSpPr txBox="1"/>
          <p:nvPr/>
        </p:nvSpPr>
        <p:spPr>
          <a:xfrm>
            <a:off x="1417674" y="1405429"/>
            <a:ext cx="5622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воспитанников группы “Теремок”, выполненных совместно с родителями</a:t>
            </a:r>
            <a:endParaRPr lang="ru-RU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F995D37-DE8E-4C40-A350-084F5092F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99" y="6078"/>
            <a:ext cx="4867401" cy="68458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421CD3-42F7-9945-B8BB-DD2D6835E5CB}"/>
              </a:ext>
            </a:extLst>
          </p:cNvPr>
          <p:cNvSpPr txBox="1"/>
          <p:nvPr/>
        </p:nvSpPr>
        <p:spPr>
          <a:xfrm>
            <a:off x="346362" y="2432600"/>
            <a:ext cx="4008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в садике живут,</a:t>
            </a:r>
          </a:p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играют и поют,</a:t>
            </a:r>
          </a:p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друзей себе находят,</a:t>
            </a:r>
          </a:p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с ними ходят.</a:t>
            </a:r>
          </a:p>
        </p:txBody>
      </p:sp>
    </p:spTree>
    <p:extLst>
      <p:ext uri="{BB962C8B-B14F-4D97-AF65-F5344CB8AC3E}">
        <p14:creationId xmlns:p14="http://schemas.microsoft.com/office/powerpoint/2010/main" val="27237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ADEE640-A508-7C4B-928B-DC23BF1E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4" y="217484"/>
            <a:ext cx="8719172" cy="62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D45E0D8-567F-D647-83BF-EBC379B0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8" y="291924"/>
            <a:ext cx="8841203" cy="627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540EA79-C720-9949-A677-85603671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7" y="273870"/>
            <a:ext cx="8899046" cy="61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7FBB1E7-5B5D-2B4B-9F5B-824E52FD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69" y="1127160"/>
            <a:ext cx="4298131" cy="573084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F7B19CA-54B5-B54A-8A26-50B74BE19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484586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9ABE4A1-997B-ED46-9427-AFF735DE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8" y="56570"/>
            <a:ext cx="8672583" cy="64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185</Words>
  <Application>Microsoft Office PowerPoint</Application>
  <PresentationFormat>Экран (4:3)</PresentationFormat>
  <Paragraphs>33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tatanasendukova2@gmail.com</cp:lastModifiedBy>
  <cp:revision>56</cp:revision>
  <dcterms:created xsi:type="dcterms:W3CDTF">2013-01-06T18:32:13Z</dcterms:created>
  <dcterms:modified xsi:type="dcterms:W3CDTF">2020-05-25T05:54:55Z</dcterms:modified>
</cp:coreProperties>
</file>