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E7000-63B4-409F-97BB-A53411BAA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AA8941-7A56-44DB-AB50-C144ABE00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2FA2-C045-4A93-8AFE-EA4AB7F4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5FFE5E-7DF1-49A1-B55A-5490903C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BFF67-6B3C-46BA-8A55-40C453DF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4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A6700-1397-479F-BB70-DA9270EB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2B8348-6F72-4280-8A7E-268CEB9E0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434A9-66FC-4142-96CE-277BA169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E64B1F-97D3-4410-ACA2-81EC6B7F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4AEA8A-A1E7-45CA-A2AE-EB262383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4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12D820-DB76-4096-8F58-93312ADA0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8E9C01-50D0-4A63-A45A-A06886B28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EB106A-579E-42A3-968E-A2D40AE7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355A7-BDCF-4102-9FBF-9325A689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0EF8C-5D7C-4D0E-89FB-0C72854A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3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EBA40-831C-48DA-B023-C552F828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077F5-0E91-4FA3-88B6-F63AFB5A9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FE64C5-1A75-4729-8367-D00A752E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76D6A-1F3F-438E-BC88-C0CF7630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357C-3163-47E7-B034-8CA801B9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9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BD5BC-CC65-4F5E-ACBD-1CCF8859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70777-A06C-44AA-8937-803FD27E4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B3625-83B8-4E41-A0B1-E065A631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8E5AC-5B45-44A7-9A03-0C24AD62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D5616-3615-4760-82A5-B1B65D63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3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2B553-8A57-4300-8DF6-41D73E58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890D7-1C46-4DF2-A077-3A8C4F4D1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DA3A0B-BF6C-45AD-9498-35688E0F2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0E61B2-1CAD-4775-A09E-A350203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CAA1B5-BC48-41C9-A165-404D7AF99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095082-7C52-4E76-B9AD-68993912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5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26D60-1365-42BB-929A-0D8502E6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D39AC0-DE27-4EEB-BF40-54B0E51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8C7A0F-F488-4879-BBDB-C5C7B44B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C7EB38-F284-45C0-8614-F8FC5D247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236389-B694-45AF-B3CF-7DC97BD45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1BD563-8116-467F-AC0A-4C507485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A1941E-B4AC-4453-A967-C4B043E3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3B6015-A764-4B84-8901-3C1C4251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1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5F0AB-64B9-46E7-802E-74ABBCC0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E66CE-C541-41D8-852F-24D70EE29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2B26FF-E7AA-4915-8365-D3EDB108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A78F20-A461-4987-9091-9EBB5001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62D6E3-15D5-437F-84B0-0A4F9C25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D9F7C-BF3C-4174-A177-C3D7FE01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7B771F-887F-44F1-9566-065D918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3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6A60E-174F-4E5D-91D0-3202448FE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558F1-3920-4F7D-B075-0C9020432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33585B-159A-4D48-AD33-C7FED5BEE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BFAE-A346-4FD9-A14B-FD6EA578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48F628-5FA0-4A6E-BE18-F842A9F4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F56B4C-B669-405B-B86D-019E43E8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550FD-2650-4E9E-AEB8-65D4878C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78FD76-3FA9-4AC3-96D4-DD19764EF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2C1157-612C-4F2E-8F6A-806D6272F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5E9897-C9F6-4D47-A2E5-A5607CFD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44613A-F1D0-48A0-BDDA-B90C75FA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15669-4B01-424D-982C-DEC0C6C0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0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7D26B-641F-4764-A95E-12181FA6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055E56-74F8-4B07-B515-FBB632C3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3CA3C-69FE-45B2-96F2-984074E49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35BD-E088-4970-AA33-A982F50BC87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F265C-67D2-4CA7-B2A6-B4BB7DCA7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B73051-3045-41D2-B4FD-95C66755E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0231-1E4B-47E9-90FD-AA5F797A6E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3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FBEDE-DF7D-4E7E-9A4E-98DF75163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8" y="0"/>
            <a:ext cx="7998984" cy="6858000"/>
          </a:xfrm>
          <a:prstGeom prst="rect">
            <a:avLst/>
          </a:prstGeom>
        </p:spPr>
      </p:pic>
      <p:pic>
        <p:nvPicPr>
          <p:cNvPr id="4" name="muzlome_Poyut_deti_-_Den_pobedy_66631375">
            <a:hlinkClick r:id="" action="ppaction://media"/>
            <a:extLst>
              <a:ext uri="{FF2B5EF4-FFF2-40B4-BE49-F238E27FC236}">
                <a16:creationId xmlns:a16="http://schemas.microsoft.com/office/drawing/2014/main" id="{F2A9C20C-8E4A-48D3-B49E-9372FD5E1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1356" y="151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  <p14:pauseEvt time="4311" objId="4"/>
        <p14:seekEvt time="4311" objId="4" seek="4280"/>
        <p14:resumeEvt time="431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6DC235-A5F8-4A4E-BF16-FC92C32A7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1" y="0"/>
            <a:ext cx="4942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"/>
    </mc:Choice>
    <mc:Fallback xmlns="">
      <p:transition spd="slow" advTm="39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DD269-F56A-4EBA-9D0A-4EA144AFC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01" y="0"/>
            <a:ext cx="5257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"/>
    </mc:Choice>
    <mc:Fallback xmlns="">
      <p:transition spd="slow" advTm="36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18478-7CF5-4C72-9039-67F979333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8" y="0"/>
            <a:ext cx="7998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"/>
    </mc:Choice>
    <mc:Fallback xmlns="">
      <p:transition spd="slow" advTm="38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75705F-57EF-49ED-B995-2E44A3B91057}"/>
              </a:ext>
            </a:extLst>
          </p:cNvPr>
          <p:cNvSpPr/>
          <p:nvPr/>
        </p:nvSpPr>
        <p:spPr>
          <a:xfrm>
            <a:off x="3156439" y="1"/>
            <a:ext cx="5987562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08464-549C-46E3-8A89-769D7714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EA258F-4819-4606-8AFA-4905E4AF7B24}"/>
              </a:ext>
            </a:extLst>
          </p:cNvPr>
          <p:cNvSpPr/>
          <p:nvPr/>
        </p:nvSpPr>
        <p:spPr>
          <a:xfrm>
            <a:off x="2470638" y="0"/>
            <a:ext cx="6304085" cy="6954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3E9A4-4382-4DC0-BDA8-374A7C52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7059" y="820860"/>
            <a:ext cx="6566879" cy="4925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DCA56-4FE3-40ED-BB02-E95D63C1952B}"/>
              </a:ext>
            </a:extLst>
          </p:cNvPr>
          <p:cNvSpPr txBox="1"/>
          <p:nvPr/>
        </p:nvSpPr>
        <p:spPr>
          <a:xfrm>
            <a:off x="6497864" y="6566879"/>
            <a:ext cx="193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Коган Сева </a:t>
            </a:r>
          </a:p>
        </p:txBody>
      </p:sp>
    </p:spTree>
    <p:extLst>
      <p:ext uri="{BB962C8B-B14F-4D97-AF65-F5344CB8AC3E}">
        <p14:creationId xmlns:p14="http://schemas.microsoft.com/office/powerpoint/2010/main" val="29379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"/>
    </mc:Choice>
    <mc:Fallback xmlns="">
      <p:transition spd="slow" advTm="46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834EA-51B1-4317-879B-A72843CE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2" y="0"/>
            <a:ext cx="11963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"/>
    </mc:Choice>
    <mc:Fallback xmlns="">
      <p:transition spd="slow" advTm="21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692BB5-C5B2-4624-9FB2-6ED1CEE06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28" y="0"/>
            <a:ext cx="830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"/>
    </mc:Choice>
    <mc:Fallback xmlns="">
      <p:transition spd="slow" advTm="56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49E92-859E-423F-A39F-D7271549C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05" y="0"/>
            <a:ext cx="7811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"/>
    </mc:Choice>
    <mc:Fallback xmlns="">
      <p:transition spd="slow" advTm="37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B1228E-1684-4673-A91B-E4B0D32EE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54" y="0"/>
            <a:ext cx="5015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3AF3B7-2D67-4F66-B63C-0E59C206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54" y="0"/>
            <a:ext cx="399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"/>
    </mc:Choice>
    <mc:Fallback xmlns="">
      <p:transition spd="slow" advTm="35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75919E-9B20-4269-99C5-26EA2773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82" y="0"/>
            <a:ext cx="465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"/>
    </mc:Choice>
    <mc:Fallback xmlns="">
      <p:transition spd="slow" advTm="43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C566C6-6D75-4433-9D29-6D350E60A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77" y="0"/>
            <a:ext cx="930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"/>
    </mc:Choice>
    <mc:Fallback xmlns="">
      <p:transition spd="slow" advTm="495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AAA09-4C4E-4F2C-9FB2-DBA323444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73" y="0"/>
            <a:ext cx="7927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"/>
    </mc:Choice>
    <mc:Fallback xmlns="">
      <p:transition spd="slow" advTm="39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A12DF-8D10-4883-8AAE-07E4BBE43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93" y="0"/>
            <a:ext cx="885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"/>
    </mc:Choice>
    <mc:Fallback xmlns="">
      <p:transition spd="slow" advTm="4094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</Words>
  <Application>Microsoft Office PowerPoint</Application>
  <PresentationFormat>Широкоэкранный</PresentationFormat>
  <Paragraphs>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Владислава Митюрёва</dc:creator>
  <cp:lastModifiedBy>Владислава Митюрёва</cp:lastModifiedBy>
  <cp:revision>7</cp:revision>
  <dcterms:created xsi:type="dcterms:W3CDTF">2020-05-07T11:20:58Z</dcterms:created>
  <dcterms:modified xsi:type="dcterms:W3CDTF">2020-05-07T11:52:07Z</dcterms:modified>
</cp:coreProperties>
</file>