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&#1083;&#1077;&#1090;&#1086;%20&#1076;&#1077;&#1090;&#1080;\barbariki-yesli-drug-ne-smeyetsya-ty-vklyuchi-yemu-solntse_(muzoxa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580326869_2-p-veselie-foni-dlya-power-point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357166"/>
            <a:ext cx="557216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0070C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Презентация  детских рисунков </a:t>
            </a:r>
          </a:p>
          <a:p>
            <a:pPr algn="ctr"/>
            <a:endParaRPr lang="ru-RU" sz="3200" b="1" i="1" dirty="0" smtClean="0">
              <a:solidFill>
                <a:srgbClr val="0070C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На тему: «Наш любимый детский сад. Лето»</a:t>
            </a:r>
          </a:p>
          <a:p>
            <a:pPr algn="ctr"/>
            <a:endParaRPr lang="ru-RU" sz="3200" b="1" i="1" dirty="0" smtClean="0">
              <a:solidFill>
                <a:srgbClr val="0070C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sz="3200" b="1" i="1" dirty="0" smtClean="0">
              <a:solidFill>
                <a:srgbClr val="0070C0"/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     Гр. «Василек»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                                                                             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                                        Воспитатели: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                                        Веселова М.А.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                                         </a:t>
            </a:r>
            <a:r>
              <a:rPr lang="ru-RU" sz="1600" b="1" i="1" dirty="0" err="1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Барцакина</a:t>
            </a:r>
            <a:r>
              <a:rPr lang="ru-RU" sz="16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 О.Б.</a:t>
            </a:r>
          </a:p>
          <a:p>
            <a:pPr algn="r"/>
            <a:r>
              <a:rPr lang="ru-RU" sz="32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	</a:t>
            </a:r>
          </a:p>
          <a:p>
            <a:pPr algn="r"/>
            <a:endParaRPr lang="ru-RU" sz="3200" b="1" i="1" dirty="0" smtClean="0">
              <a:solidFill>
                <a:srgbClr val="0070C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barbariki-yesli-drug-ne-smeyetsya-ty-vklyuchi-yemu-solntse_(muzoxa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st4.depositphotos.com/1001411/27148/i/950/depositphotos_271481176-stock-photo-cornflowers-on-white-woode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 descr="C:\Users\Пользователь\Desktop\лето дети\It9xklSgco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8604"/>
            <a:ext cx="4157748" cy="5551374"/>
          </a:xfrm>
          <a:prstGeom prst="rect">
            <a:avLst/>
          </a:prstGeom>
          <a:noFill/>
        </p:spPr>
      </p:pic>
      <p:pic>
        <p:nvPicPr>
          <p:cNvPr id="22532" name="Picture 4" descr="C:\Users\Пользователь\Desktop\лето дети\d5QF020zzu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643050"/>
            <a:ext cx="3786214" cy="5055307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st4.depositphotos.com/1001411/27148/i/950/depositphotos_271481176-stock-photo-cornflowers-on-white-woode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C:\Users\Пользователь\Desktop\лето дети\MRfqvMN3mF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736"/>
            <a:ext cx="5929354" cy="4447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00826" y="592933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Федотов Егор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st4.depositphotos.com/1001411/27148/i/950/depositphotos_271481176-stock-photo-cornflowers-on-white-woode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 descr="C:\Users\Пользователь\Desktop\лето дети\iPEpj-a08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7166"/>
            <a:ext cx="4572032" cy="6118705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st4.depositphotos.com/1001411/27148/i/950/depositphotos_271481176-stock-photo-cornflowers-on-white-woode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5603" name="Picture 3" descr="C:\Users\Пользователь\Desktop\лето дети\O_TbG3tBn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85728"/>
            <a:ext cx="4711318" cy="6290494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st4.depositphotos.com/1001411/27148/i/950/depositphotos_271481176-stock-photo-cornflowers-on-white-woode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C:\Users\Пользователь\Desktop\лето дети\cInfEdSkU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142984"/>
            <a:ext cx="5929354" cy="4447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29322" y="564357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Трофимов Юра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st4.depositphotos.com/1001411/27148/i/950/depositphotos_271481176-stock-photo-cornflowers-on-white-woode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1928802"/>
            <a:ext cx="57150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резентация на тему: &quot;Скоро лето! Сколько солнца! Сколько свет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9" name="Picture 5" descr="https://st4.depositphotos.com/1001411/27148/i/950/depositphotos_271481176-stock-photo-cornflowers-on-white-woode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6390" name="Picture 6" descr="C:\Users\Пользователь\Desktop\лето дети\URl6hjS7R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14290"/>
            <a:ext cx="4721373" cy="6357958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st4.depositphotos.com/1001411/27148/i/950/depositphotos_271481176-stock-photo-cornflowers-on-white-woode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7411" name="Picture 3" descr="C:\Users\Пользователь\Desktop\лето дети\ZGCK07Z_4D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85728"/>
            <a:ext cx="4786346" cy="6390671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st4.depositphotos.com/1001411/27148/i/950/depositphotos_271481176-stock-photo-cornflowers-on-white-woode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C:\Users\Пользователь\Desktop\лето дети\6pauLGmsd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28"/>
            <a:ext cx="3807605" cy="2846780"/>
          </a:xfrm>
          <a:prstGeom prst="rect">
            <a:avLst/>
          </a:prstGeom>
          <a:noFill/>
        </p:spPr>
      </p:pic>
      <p:pic>
        <p:nvPicPr>
          <p:cNvPr id="18436" name="Picture 4" descr="C:\Users\Пользователь\Desktop\лето дети\VmRNAGAPKb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571612"/>
            <a:ext cx="3736587" cy="5000636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st4.depositphotos.com/1001411/27148/i/950/depositphotos_271481176-stock-photo-cornflowers-on-white-woode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Users\Пользователь\Desktop\лето дети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00042"/>
            <a:ext cx="4048947" cy="3039241"/>
          </a:xfrm>
          <a:prstGeom prst="rect">
            <a:avLst/>
          </a:prstGeom>
          <a:noFill/>
        </p:spPr>
      </p:pic>
      <p:pic>
        <p:nvPicPr>
          <p:cNvPr id="19460" name="Picture 4" descr="C:\Users\Пользователь\Desktop\лето дети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00240"/>
            <a:ext cx="3500462" cy="4661905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st4.depositphotos.com/1001411/27148/i/950/depositphotos_271481176-stock-photo-cornflowers-on-white-woode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483" name="Picture 3" descr="C:\Users\Пользователь\Desktop\лето дети\bmHvu40U6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7166"/>
            <a:ext cx="4286250" cy="571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57884" y="614364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Бирюлькина</a:t>
            </a:r>
            <a:r>
              <a:rPr lang="ru-RU" sz="2400" b="1" dirty="0" smtClean="0">
                <a:solidFill>
                  <a:srgbClr val="0070C0"/>
                </a:solidFill>
              </a:rPr>
              <a:t> Даша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st4.depositphotos.com/1001411/27148/i/950/depositphotos_271481176-stock-photo-cornflowers-on-white-woode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C:\Users\Пользователь\Desktop\лето дети\PbFy0yOpTm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28"/>
            <a:ext cx="4643452" cy="6191269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42</Words>
  <PresentationFormat>Экран (4:3)</PresentationFormat>
  <Paragraphs>16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2020-05-24T08:56:49Z</dcterms:created>
  <dcterms:modified xsi:type="dcterms:W3CDTF">2020-05-24T09:47:31Z</dcterms:modified>
</cp:coreProperties>
</file>