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248-45EB-4BE8-A981-6CBC865E1F2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F38248-45EB-4BE8-A981-6CBC865E1F2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699346-4185-4436-84F5-BEBC1409525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50006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ПРЕЗЕНТАЦИЯ ДЛЯ РОДИТЕЛЕЙ 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  «</a:t>
            </a:r>
            <a:r>
              <a:rPr lang="ru-RU" sz="4000" dirty="0" smtClean="0">
                <a:solidFill>
                  <a:srgbClr val="FF0000"/>
                </a:solidFill>
              </a:rPr>
              <a:t>Безопасность детей летом»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142852"/>
            <a:ext cx="2928958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Расскажите </a:t>
            </a:r>
            <a:r>
              <a:rPr lang="ru-RU" dirty="0" smtClean="0"/>
              <a:t>детям о том, как правильно себя вести на детской площадке, в частности, качаться на качелях. К ним нужно подходить сбоку; садиться и вставать, дождавшись полной остановки; крепко держаться при катании.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Соблюдайте </a:t>
            </a:r>
            <a:r>
              <a:rPr lang="ru-RU" dirty="0" smtClean="0"/>
              <a:t>питьевой режим, чтобы не допустить обезвоживания. Давайте ребенку очищенную природную воду без газа.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214291"/>
            <a:ext cx="1857373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Важно </a:t>
            </a:r>
            <a:r>
              <a:rPr lang="ru-RU" dirty="0" smtClean="0"/>
              <a:t>научить и правилам пожарной безопасности в летний период. Не позволяйте разводить костры без присутствия взрослых. Поясните опасность огненной стихии в быстром распространении на соседние объекты.</a:t>
            </a:r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285728"/>
            <a:ext cx="2143125" cy="2143125"/>
          </a:xfrm>
          <a:prstGeom prst="rect">
            <a:avLst/>
          </a:prstGeom>
        </p:spPr>
      </p:pic>
      <p:pic>
        <p:nvPicPr>
          <p:cNvPr id="5" name="Рисунок 4" descr="Без названия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4572008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Следование </a:t>
            </a:r>
            <a:r>
              <a:rPr lang="ru-RU" sz="4000" dirty="0" smtClean="0"/>
              <a:t>простым рекомендациям поможет обезопасить жизнь и здоровье вашего ребенка и позволит провести летние каникулы с максимальным удовольствием.</a:t>
            </a:r>
            <a:endParaRPr lang="ru-RU" sz="4000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785794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                    Уважаемые </a:t>
            </a:r>
            <a:r>
              <a:rPr lang="ru-RU" sz="2800" b="1" dirty="0" smtClean="0">
                <a:solidFill>
                  <a:srgbClr val="FF0000"/>
                </a:solidFill>
              </a:rPr>
              <a:t>родители!</a:t>
            </a:r>
          </a:p>
          <a:p>
            <a:pPr>
              <a:buNone/>
            </a:pPr>
            <a:r>
              <a:rPr lang="ru-RU" sz="2800" dirty="0" smtClean="0"/>
              <a:t>   Впереди </a:t>
            </a:r>
            <a:r>
              <a:rPr lang="ru-RU" sz="2800" dirty="0" smtClean="0"/>
              <a:t>долгожданное тепло и каникулы, а значит, большую часть времени дети будут проводить на свежем воздухе. Чтобы отдых оставил приятные впечатления и воспоминания, а неприятности не омрачили три летних месяца, стоит заранее подумать, о каких правилах безопасности необходимо напомнить </a:t>
            </a:r>
            <a:r>
              <a:rPr lang="ru-RU" sz="2800" dirty="0" smtClean="0"/>
              <a:t>детям: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1429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Не </a:t>
            </a:r>
            <a:r>
              <a:rPr lang="ru-RU" b="1" dirty="0" smtClean="0">
                <a:solidFill>
                  <a:srgbClr val="FF0000"/>
                </a:solidFill>
              </a:rPr>
              <a:t>все, что привлекательно выглядит, является съедобным. 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  </a:t>
            </a:r>
            <a:r>
              <a:rPr lang="ru-RU" dirty="0" smtClean="0"/>
              <a:t> Лето </a:t>
            </a:r>
            <a:r>
              <a:rPr lang="ru-RU" dirty="0" smtClean="0"/>
              <a:t>– самое подходящее время, чтобы вместе с детьми изучить названия растений, ягод и плодов. Если у вас есть сад, постарайтесь, чтобы в нем не росло ничего ядовитого. В любом случае установите правило: ничто незнакомое в рот не брать.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1"/>
            <a:ext cx="2143125" cy="2000240"/>
          </a:xfrm>
          <a:prstGeom prst="rect">
            <a:avLst/>
          </a:prstGeom>
        </p:spPr>
      </p:pic>
      <p:pic>
        <p:nvPicPr>
          <p:cNvPr id="5" name="Рисунок 4" descr="unna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4786322"/>
            <a:ext cx="1905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6257940" cy="5181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     </a:t>
            </a:r>
            <a:r>
              <a:rPr lang="ru-RU" b="1" dirty="0" smtClean="0">
                <a:solidFill>
                  <a:srgbClr val="FF0000"/>
                </a:solidFill>
              </a:rPr>
              <a:t>Осторожнее </a:t>
            </a:r>
            <a:r>
              <a:rPr lang="ru-RU" b="1" dirty="0" smtClean="0">
                <a:solidFill>
                  <a:srgbClr val="FF0000"/>
                </a:solidFill>
              </a:rPr>
              <a:t>с насекомыми. 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 наступлением тепла на улице появляется большое количество насекомых. Некоторые из них безвредны (бабочки, божьи коровки, кузнечики и др.), а другие представляют угрозу для ребенка (клещи, комары, мошки, пчелы и др.). Выходя из дома на прогулку, наносите на кожу малыша средства, отпугивающие насекомых. Укусов пчел, ос и шершней можно избежать, если дети не будут играть среди цветов. Помните и применяйте на практике простейшие меры предосторожности.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214290"/>
            <a:ext cx="2143125" cy="2143125"/>
          </a:xfrm>
          <a:prstGeom prst="rect">
            <a:avLst/>
          </a:prstGeom>
        </p:spPr>
      </p:pic>
      <p:pic>
        <p:nvPicPr>
          <p:cNvPr id="5" name="Рисунок 4" descr="Без названия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5214950"/>
            <a:ext cx="2571736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Защититься </a:t>
            </a:r>
            <a:r>
              <a:rPr lang="ru-RU" b="1" dirty="0" smtClean="0">
                <a:solidFill>
                  <a:srgbClr val="FF0000"/>
                </a:solidFill>
              </a:rPr>
              <a:t>от солнца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Стоит</a:t>
            </a:r>
            <a:r>
              <a:rPr lang="ru-RU" dirty="0" smtClean="0"/>
              <a:t>, как можно раньше познакомить ребенка с солнцезащитным кремом и объяснить, для чего и как часто им пользоваться. И нужно не забывать про головной убор и зонт для пляжных игр, а также о том, что необходимо чередовать время пребывания на солнце с играми в тени.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714356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</a:t>
            </a:r>
            <a:r>
              <a:rPr lang="ru-RU" b="1" dirty="0" smtClean="0">
                <a:solidFill>
                  <a:srgbClr val="FF0000"/>
                </a:solidFill>
              </a:rPr>
              <a:t>Купаться </a:t>
            </a:r>
            <a:r>
              <a:rPr lang="ru-RU" b="1" dirty="0" smtClean="0">
                <a:solidFill>
                  <a:srgbClr val="FF0000"/>
                </a:solidFill>
              </a:rPr>
              <a:t>под присмотром взрослого</a:t>
            </a:r>
          </a:p>
          <a:p>
            <a:pPr>
              <a:buNone/>
            </a:pPr>
            <a:r>
              <a:rPr lang="ru-RU" dirty="0" smtClean="0"/>
              <a:t>    Даже </a:t>
            </a:r>
            <a:r>
              <a:rPr lang="ru-RU" dirty="0" smtClean="0"/>
              <a:t>если ребенок уверенно плавает или одет в специальные нарукавники, жилет и круг, обязательно будьте рядом с ним внимательным наблюдателем и не упускайте его из виду.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214290"/>
            <a:ext cx="2143125" cy="2071678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4572008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Мыть </a:t>
            </a:r>
            <a:r>
              <a:rPr lang="ru-RU" b="1" dirty="0" smtClean="0">
                <a:solidFill>
                  <a:srgbClr val="FF0000"/>
                </a:solidFill>
              </a:rPr>
              <a:t>руки перед едой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  А также овощи, фрукты и ягоды. Чтобы избежать инфекций, летом необходимо чаще напоминать детям о простых правилах гигиены, а также иметь с собой влажные салфетки на случай, если рядом не окажется воды. Также летом нужно тщательно следить за скоропортящимися продуктами и не хранить их при комнатной температуре.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285728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Надевать </a:t>
            </a:r>
            <a:r>
              <a:rPr lang="ru-RU" b="1" dirty="0" smtClean="0">
                <a:solidFill>
                  <a:srgbClr val="FF0000"/>
                </a:solidFill>
              </a:rPr>
              <a:t>защитное снаряжение</a:t>
            </a:r>
          </a:p>
          <a:p>
            <a:pPr>
              <a:buNone/>
            </a:pPr>
            <a:r>
              <a:rPr lang="ru-RU" dirty="0" smtClean="0"/>
              <a:t>   Покупка </a:t>
            </a:r>
            <a:r>
              <a:rPr lang="ru-RU" dirty="0" smtClean="0"/>
              <a:t>велосипеда, роликов или скейтборда должна сопровождаться покупкой шлема и прочей защиты от травм. А надевание такого снаряжения пусть станет обязательным правилом, неважно, одну минуту ехать до нужного места или двадцать.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214291"/>
            <a:ext cx="2000249" cy="1785949"/>
          </a:xfrm>
          <a:prstGeom prst="rect">
            <a:avLst/>
          </a:prstGeo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4786322"/>
            <a:ext cx="2867025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Общие </a:t>
            </a:r>
            <a:r>
              <a:rPr lang="ru-RU" b="1" dirty="0" smtClean="0">
                <a:solidFill>
                  <a:srgbClr val="FF0000"/>
                </a:solidFill>
              </a:rPr>
              <a:t>правила безопасности детей на летних </a:t>
            </a:r>
            <a:r>
              <a:rPr lang="ru-RU" b="1" dirty="0" smtClean="0">
                <a:solidFill>
                  <a:srgbClr val="FF0000"/>
                </a:solidFill>
              </a:rPr>
              <a:t>                        каникулах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  </a:t>
            </a:r>
            <a:r>
              <a:rPr lang="ru-RU" dirty="0" smtClean="0"/>
              <a:t>  К </a:t>
            </a:r>
            <a:r>
              <a:rPr lang="ru-RU" dirty="0" smtClean="0"/>
              <a:t>сожалению, опасности подстерегают детей не только в местах отдыха, но и на детской площадке, на дороге, в общественных местах. Однако следование рекомендациям поможет снизить риски: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Обязательно учите ребенка переходу улицы по светофору, расскажите об опасности, которую несет автомобиль.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14290"/>
            <a:ext cx="1714497" cy="18573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326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ПРЕЗЕНТАЦИЯ ДЛЯ РОДИТЕЛЕЙ     «Безопасность детей летом»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РОДИТЕЛЕЙ     «Безопасность детей летом»</dc:title>
  <dc:creator>User</dc:creator>
  <cp:lastModifiedBy>User</cp:lastModifiedBy>
  <cp:revision>4</cp:revision>
  <dcterms:created xsi:type="dcterms:W3CDTF">2020-05-13T12:33:46Z</dcterms:created>
  <dcterms:modified xsi:type="dcterms:W3CDTF">2020-05-13T13:08:30Z</dcterms:modified>
</cp:coreProperties>
</file>