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aterial.html?mid=69481" TargetMode="External" /><Relationship Id="rId2" Type="http://schemas.openxmlformats.org/officeDocument/2006/relationships/hyperlink" Target="http://www.openclass.ru/node/148848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russkayaigrushka.ru/hohloma-tehnologiya-izgotovleniya/" TargetMode="External" /><Relationship Id="rId4" Type="http://schemas.openxmlformats.org/officeDocument/2006/relationships/hyperlink" Target="https://www.perunica.ru/chistiy_ist/8663-hohlomskaya-rospis-istoriya-promylsla-i-foto.html" TargetMode="Externa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031b52b94468350ed68de3bb1520739e&amp;n=13&amp;exp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579613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Хохломская роспись для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76872"/>
            <a:ext cx="3362672" cy="45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Подготовили воспитатели гр. «Ромашка»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Кузнецова О.Е.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Давыдова О.С.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s00.infourok.ru/images/doc/306/306117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Жизнерадостный строй росписи приобретает праздничную торжественность благодаря великолепно найденной красочной гамме: сверкающего золота, алой киновари и глубокого черного тона. Строгие сочетания цвета и яркий блеск золота придают деревянным мискам сходство с драгоценной посудой.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8/50803/1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Электронные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u="sng" dirty="0">
                <a:hlinkClick r:id="rId2"/>
              </a:rPr>
              <a:t> http://www.openclass.ru/node/148848</a:t>
            </a:r>
            <a:endParaRPr lang="ru-RU" sz="2000" dirty="0"/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u="sng" dirty="0">
                <a:hlinkClick r:id="rId3"/>
              </a:rPr>
              <a:t> https://infourok.ru/material.html?mid=69481</a:t>
            </a:r>
            <a:endParaRPr lang="ru-RU" sz="2000" dirty="0"/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u="sng" dirty="0">
                <a:hlinkClick r:id="rId4"/>
              </a:rPr>
              <a:t> https://www.perunica.ru/chistiy_ist/8663-hohlomskaya-rospis-istoriya-promylsla-i-foto.html</a:t>
            </a:r>
            <a:endParaRPr lang="ru-RU" sz="2000" u="sng" dirty="0"/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u="sng" dirty="0">
                <a:hlinkClick r:id="rId5"/>
              </a:rPr>
              <a:t> http://russkayaigrushka.ru/hohloma-tehnologiya-izgotovleniya/</a:t>
            </a:r>
            <a:endParaRPr lang="ru-RU" sz="2000" dirty="0"/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 https://yandex.ru/images/search?text=картинки о хохломской росписи 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надписями&amp;stype=image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314B-66E5-464C-8EFF-AE3FE30A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Работы детей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E310ED-FB3A-724E-AE26-338488557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9" t="6208" r="-6600" b="-12623"/>
          <a:stretch/>
        </p:blipFill>
        <p:spPr>
          <a:xfrm>
            <a:off x="1004619" y="1694063"/>
            <a:ext cx="6933839" cy="48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697B8-94FB-4C43-AA5B-865BECED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28556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35C5010-1CCC-4346-B5B5-BAFF681F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6" y="1102340"/>
            <a:ext cx="7288695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3BAE2-6D74-914E-8F41-D6657D62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13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9057D07-E249-CF4B-96C9-4486295D4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2" y="797863"/>
            <a:ext cx="7436276" cy="55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FF9F-53D5-8849-BDAF-AE76F030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171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C4BEEA2-009A-B344-A38C-991A3C9BB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6" y="795131"/>
            <a:ext cx="7083948" cy="53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6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FE012-6F7C-9A4D-B282-0EF62800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74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9EA2A32-75EA-B040-9E11-89B1A9334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4" y="605383"/>
            <a:ext cx="7661535" cy="57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10CFE-255A-3340-B9A9-0C348D22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424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E93DF1A-2F03-BA46-AEA3-61D24F262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44" y="274638"/>
            <a:ext cx="4805473" cy="64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5klass.net/datas/izo/Promysel-khokhloma/0004-004-Istor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cdn.fishki.net/upload/post/201504/15/1502787/pulson_061-720x8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Крестьяне приволжских деревень, ютившихся вокруг села Хохлома, издавна занимались ложкарно-посудным делом. Труд был раздельным. Одни селения вырабатывали из дерева сами предметы. Рубили поленья на чурки, что называлось – «бить баклуши». Из баклуш вырезали, вытачивали, выдалбливали ложки, совки, ковши и иную утварь. Это делалось из липы и березы.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Заготовки для росписи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http://russkayaigrushka.ru/wp-content/uploads/2016/04/2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06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usskayaigrushka.ru/wp-content/uploads/2016/04/2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61561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Чтобы изделие стало гладким, его покрывали жидким слоем глины, закрывающей все поры дерева. Для крепости изделие несколько раз покрывали олифой с порошком алюминия (раньше – серебра). Теперь оно готово для росписи. Потом чашу покрывали лаком и ставили в печь</a:t>
            </a:r>
            <a:r>
              <a:rPr lang="ru-RU" sz="2000" b="1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sskayaigrushka.ru/wp-content/uploads/2016/04/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32452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-315416"/>
            <a:ext cx="4139952" cy="7173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 получить эффект золота на дереве не так-то просто: некрашеные изделия грунтуют, покрывают олифой, натирают алюминиевым порошком (в прошлом — оловянным, реже серебряным). «Посеребренную» таким образом посуду расписывают стойкими к высокой температуре масляными красками, лакируют и закаляют в печи. От нагрева лак желтеет, обращая «серебро» в «золото», смягчая яркость колорита росписи ровным 3олотистым тоном.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sskayaigrushka.ru/wp-content/uploads/2016/04/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Заготовки серебристого цвета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usskayaigrushka.ru/wp-content/uploads/2016/04/6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Так рождается хохлома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6a5/000f0e4c-5d25df9c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260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Заготовки для росписи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ресурсы</vt:lpstr>
      <vt:lpstr>Работы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10</cp:revision>
  <dcterms:created xsi:type="dcterms:W3CDTF">2018-11-02T11:50:05Z</dcterms:created>
  <dcterms:modified xsi:type="dcterms:W3CDTF">2020-04-30T07:45:31Z</dcterms:modified>
</cp:coreProperties>
</file>