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4" r:id="rId5"/>
    <p:sldId id="266" r:id="rId6"/>
    <p:sldId id="260" r:id="rId7"/>
    <p:sldId id="261" r:id="rId8"/>
    <p:sldId id="263" r:id="rId9"/>
    <p:sldId id="256" r:id="rId10"/>
    <p:sldId id="262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21EB6B-0038-4011-94F2-177F76748C20}" type="datetimeFigureOut">
              <a:rPr lang="ru-RU" smtClean="0"/>
              <a:t>26.04.2020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34D8659-4BF0-436F-ABED-AF0933599BC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57760"/>
            <a:ext cx="8686800" cy="17145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ПРЕЗЕНТАЦИЯ ПО ТЕМЕ: «9 МАЯ –ДЕНЬ ПОБЕДЫ»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Подготовили: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Антонова Т.В.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err="1" smtClean="0">
                <a:solidFill>
                  <a:schemeClr val="tx1"/>
                </a:solidFill>
              </a:rPr>
              <a:t>Шуколюкова</a:t>
            </a:r>
            <a:r>
              <a:rPr lang="ru-RU" sz="2000" b="1" dirty="0" smtClean="0">
                <a:solidFill>
                  <a:schemeClr val="tx1"/>
                </a:solidFill>
              </a:rPr>
              <a:t> Н.В.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5650" y="285729"/>
            <a:ext cx="5562630" cy="43743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«Есть память, которой не </a:t>
            </a:r>
            <a:r>
              <a:rPr lang="ru-RU" sz="2800" b="1" dirty="0" smtClean="0"/>
              <a:t>будет забвенья</a:t>
            </a:r>
            <a:r>
              <a:rPr lang="ru-RU" sz="2800" b="1" dirty="0" smtClean="0"/>
              <a:t>,</a:t>
            </a:r>
          </a:p>
          <a:p>
            <a:pPr>
              <a:buNone/>
            </a:pPr>
            <a:r>
              <a:rPr lang="ru-RU" sz="2800" b="1" dirty="0" smtClean="0"/>
              <a:t>	И </a:t>
            </a:r>
            <a:r>
              <a:rPr lang="ru-RU" sz="2800" b="1" dirty="0" smtClean="0"/>
              <a:t>слава, которой не будет конца…»</a:t>
            </a:r>
            <a:endParaRPr lang="ru-RU" sz="2800" b="1" dirty="0"/>
          </a:p>
        </p:txBody>
      </p:sp>
      <p:pic>
        <p:nvPicPr>
          <p:cNvPr id="4" name="Рисунок 3" descr="den-pobedy-deti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857496"/>
            <a:ext cx="5643602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40285759111188b025497a1924f7fe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500306"/>
            <a:ext cx="7858180" cy="3502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41020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"День Победы" (А. Усачев)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Что такое День Победы?</a:t>
            </a:r>
          </a:p>
          <a:p>
            <a:pPr algn="ctr">
              <a:buNone/>
            </a:pPr>
            <a:r>
              <a:rPr lang="ru-RU" sz="1600" b="1" u="sng" dirty="0">
                <a:solidFill>
                  <a:schemeClr val="tx1"/>
                </a:solidFill>
              </a:rPr>
              <a:t>Это утренний парад</a:t>
            </a:r>
            <a:r>
              <a:rPr lang="ru-RU" sz="1600" b="1" dirty="0">
                <a:solidFill>
                  <a:schemeClr val="tx1"/>
                </a:solidFill>
              </a:rPr>
              <a:t>: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Едут танки и ракеты,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Марширует строй солдат.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Что такое День Победы?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Это праздничный салют.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Фейерверк взлетает в небо,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Рассыпаясь там и тут.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Что такое День Победы?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Это песни за столом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Это речи и беседы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Это дедушки альбом.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Это фрукты и конфеты,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Это запахи весны.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Что такое День Победы?</a:t>
            </a:r>
          </a:p>
          <a:p>
            <a:pPr algn="ctr">
              <a:buNone/>
            </a:pPr>
            <a:r>
              <a:rPr lang="ru-RU" sz="1600" b="1" dirty="0">
                <a:solidFill>
                  <a:schemeClr val="tx1"/>
                </a:solidFill>
              </a:rPr>
              <a:t>Это значит- нет войны.</a:t>
            </a: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2071678"/>
            <a:ext cx="3143272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«Как рассказать ребенку о Дне Победы»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5857916" cy="464347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 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428868"/>
            <a:ext cx="2343150" cy="19526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1142984"/>
            <a:ext cx="535785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1. Начните с вопроса </a:t>
            </a:r>
            <a:r>
              <a:rPr lang="ru-RU" sz="1200" i="1" dirty="0"/>
              <a:t>«А ты знаешь, какой скоро праздник?»</a:t>
            </a:r>
            <a:r>
              <a:rPr lang="ru-RU" sz="1200" dirty="0"/>
              <a:t> Эта фраза должна заинтересовать малыша, ведь дети очень любят праздники.</a:t>
            </a:r>
          </a:p>
          <a:p>
            <a:r>
              <a:rPr lang="ru-RU" sz="1200" dirty="0"/>
              <a:t>2. Затем усадите его рядом, как будто собираетесь </a:t>
            </a:r>
            <a:r>
              <a:rPr lang="ru-RU" sz="1200" b="1" dirty="0"/>
              <a:t>р</a:t>
            </a:r>
            <a:r>
              <a:rPr lang="ru-RU" sz="1200" dirty="0"/>
              <a:t>ассказать секрет или сказку. Заранее приобретите книгу о войне для детей с большими картинками и фотоиллюстрациями.</a:t>
            </a:r>
          </a:p>
          <a:p>
            <a:r>
              <a:rPr lang="ru-RU" sz="1200" dirty="0"/>
              <a:t>3. Само по себе повествование не должно быть слишком долгим, иначе ребенку</a:t>
            </a:r>
            <a:r>
              <a:rPr lang="ru-RU" sz="1200" b="1" dirty="0"/>
              <a:t> </a:t>
            </a:r>
            <a:r>
              <a:rPr lang="ru-RU" sz="1200" dirty="0"/>
              <a:t>наскучит слушать о войне, ведь в этой истории не будет ничего смешного или веселого.</a:t>
            </a:r>
          </a:p>
          <a:p>
            <a:r>
              <a:rPr lang="ru-RU" sz="1200" dirty="0"/>
              <a:t>4. </a:t>
            </a:r>
            <a:r>
              <a:rPr lang="ru-RU" sz="1200" b="1" dirty="0"/>
              <a:t>В рассказе</a:t>
            </a:r>
            <a:r>
              <a:rPr lang="ru-RU" sz="1200" dirty="0"/>
              <a:t> обязательно должна быть названа дата Великой </a:t>
            </a:r>
            <a:r>
              <a:rPr lang="ru-RU" sz="1200" b="1" dirty="0"/>
              <a:t>Победы</a:t>
            </a:r>
            <a:r>
              <a:rPr lang="ru-RU" sz="1200" dirty="0"/>
              <a:t>. Объясните, что когда </a:t>
            </a:r>
            <a:r>
              <a:rPr lang="ru-RU" sz="1200" i="1" dirty="0"/>
              <a:t>«дедушка был маленьким мальчиком, как ты»</a:t>
            </a:r>
            <a:r>
              <a:rPr lang="ru-RU" sz="1200" dirty="0"/>
              <a:t>, немецкие фашисты без предупреждения напали на нашу страну. Они хотели установить свои порядки и поэтому взрывали огромные бомбы, стреляли и забирали в плен. Но наши войска дали отпор, потому что идти на фронт было долгом каждого.</a:t>
            </a:r>
          </a:p>
          <a:p>
            <a:r>
              <a:rPr lang="ru-RU" sz="1200" dirty="0"/>
              <a:t>5. Объясните ребенку значение непонятных слов. Не забудьте добавить, что война длилась долгих 4 года, и что много солдат не вернулось домой. А 9 мая 1945 года фашистские войска были разбиты, и наступила долгожданная </a:t>
            </a:r>
            <a:r>
              <a:rPr lang="ru-RU" sz="1200" b="1" dirty="0"/>
              <a:t>победа</a:t>
            </a:r>
            <a:r>
              <a:rPr lang="ru-RU" sz="1200" dirty="0"/>
              <a:t>. В этот день все радуются тому, что теперь люди живут под мирным небом, а дети говорят ветеранам «спасибо2 и дарят рисунки с праздничным салютом.</a:t>
            </a:r>
          </a:p>
          <a:p>
            <a:r>
              <a:rPr lang="ru-RU" sz="1200" dirty="0"/>
              <a:t>6. Чтобы заинтересовать ребенка праздником победы, предложите ему нарисовать в подарок ветерану праздничный рисунок или смастерить поделку.</a:t>
            </a:r>
          </a:p>
          <a:p>
            <a:r>
              <a:rPr lang="ru-RU" sz="1200" dirty="0"/>
              <a:t>7. Чтобы тема Великой Отечественной войны не была забыта, возвращайтесь к ней несколько раз до тех пор, пока </a:t>
            </a:r>
            <a:r>
              <a:rPr lang="ru-RU" sz="1200" b="1" dirty="0"/>
              <a:t>ребенок</a:t>
            </a:r>
            <a:r>
              <a:rPr lang="ru-RU" sz="1200" dirty="0"/>
              <a:t> не пойдет в школу и не начнет изучать историю.</a:t>
            </a:r>
          </a:p>
          <a:p>
            <a:r>
              <a:rPr lang="ru-RU" sz="1200" dirty="0"/>
              <a:t>8. По мере взросления добавляйте к рассказу больше значительных фактов, а также повествуйте о том, как воевали ваши деды и бабушки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624522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 </a:t>
            </a:r>
            <a:r>
              <a:rPr lang="ru-RU" b="1" dirty="0" smtClean="0">
                <a:solidFill>
                  <a:schemeClr val="tx1"/>
                </a:solidFill>
              </a:rPr>
              <a:t>Зачем детям рассказывать о войне?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 Знание истории своей страны – основной этап развития личности ребенка. Мальчику рассказ о боевых действиях поможет сформировать образ мужественного и смелого героя. Девочки больше заинтересуются женскими ролями во время войны – заботой о детях, раненых солдатах. Рассказы о ратных подвигах помогают развить чувство патриотизма, гордости за свою страну и народ.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428868"/>
            <a:ext cx="234315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04800" y="1554162"/>
            <a:ext cx="5838836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6400" b="1" dirty="0" smtClean="0">
                <a:solidFill>
                  <a:schemeClr val="tx1"/>
                </a:solidFill>
              </a:rPr>
              <a:t>  </a:t>
            </a:r>
            <a:r>
              <a:rPr lang="ru-RU" sz="6400" b="1" dirty="0" smtClean="0">
                <a:solidFill>
                  <a:schemeClr val="tx1"/>
                </a:solidFill>
              </a:rPr>
              <a:t>Как </a:t>
            </a:r>
            <a:r>
              <a:rPr lang="ru-RU" sz="6400" b="1" dirty="0" smtClean="0">
                <a:solidFill>
                  <a:schemeClr val="tx1"/>
                </a:solidFill>
              </a:rPr>
              <a:t>не напугать ребенка ужасами </a:t>
            </a:r>
            <a:r>
              <a:rPr lang="ru-RU" sz="6400" b="1" dirty="0" smtClean="0">
                <a:solidFill>
                  <a:schemeClr val="tx1"/>
                </a:solidFill>
              </a:rPr>
              <a:t>битв?</a:t>
            </a:r>
          </a:p>
          <a:p>
            <a:pPr>
              <a:buNone/>
            </a:pPr>
            <a:r>
              <a:rPr lang="ru-RU" sz="6400" dirty="0" smtClean="0"/>
              <a:t>	</a:t>
            </a:r>
            <a:r>
              <a:rPr lang="ru-RU" sz="6400" dirty="0" smtClean="0">
                <a:solidFill>
                  <a:schemeClr val="tx1"/>
                </a:solidFill>
              </a:rPr>
              <a:t>Рассказывая об Отечественной войне, следует объяснить, что фашистская Германия напала на Советский Союз. Коварный замысел врага заключался в том, чтобы максимально быстро уничтожить спящий, ни о чем не подозревающий народ.</a:t>
            </a:r>
          </a:p>
          <a:p>
            <a:endParaRPr lang="ru-RU" sz="6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     В беседе с ребенком нужно обязательно указать, что вся страна объединилась против захватчиков. Происходили бои не только в специально отведенных местах – на ратных полях. Военные действия возникали везде, где появлялись враги. В каждом городе или деревне жители отстаивали свою свободу, не желая подчиняться оккупантам.</a:t>
            </a:r>
          </a:p>
          <a:p>
            <a:pPr>
              <a:buNone/>
            </a:pPr>
            <a:r>
              <a:rPr lang="ru-RU" sz="6400" dirty="0" smtClean="0">
                <a:solidFill>
                  <a:schemeClr val="tx1"/>
                </a:solidFill>
              </a:rPr>
              <a:t>     Так появились партизаны. Это люди, которые не служили в армии, а вели подпольную деятельность, защищая свой народ. Они прятались в лесу, уничтожали противника, выводили из строя боевую технику. Солдаты</a:t>
            </a:r>
            <a:r>
              <a:rPr lang="ru-RU" sz="6400" b="1" dirty="0" smtClean="0">
                <a:solidFill>
                  <a:schemeClr val="tx1"/>
                </a:solidFill>
              </a:rPr>
              <a:t>,</a:t>
            </a:r>
            <a:r>
              <a:rPr lang="ru-RU" sz="6400" dirty="0" smtClean="0">
                <a:solidFill>
                  <a:schemeClr val="tx1"/>
                </a:solidFill>
              </a:rPr>
              <a:t> которые уходили на фронт, воевали целыми отрядами, дивизиями. Это были самые обычные граждане, которые хотели помочь своей стране.</a:t>
            </a:r>
          </a:p>
          <a:p>
            <a:endParaRPr lang="ru-RU" dirty="0"/>
          </a:p>
        </p:txBody>
      </p:sp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2500306"/>
            <a:ext cx="234315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1"/>
                </a:solidFill>
              </a:rPr>
              <a:t>Наш долг – научить детей помнить и ценить День Победы!</a:t>
            </a:r>
            <a:br>
              <a:rPr lang="ru-RU" sz="3100" b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</a:rPr>
              <a:t>Что мы можем для этого сделать?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777318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solidFill>
                  <a:srgbClr val="C00000"/>
                </a:solidFill>
              </a:rPr>
              <a:t>	</a:t>
            </a:r>
            <a:r>
              <a:rPr lang="ru-RU" sz="1200" b="1" dirty="0" smtClean="0">
                <a:solidFill>
                  <a:schemeClr val="tx1"/>
                </a:solidFill>
              </a:rPr>
              <a:t>Если </a:t>
            </a:r>
            <a:r>
              <a:rPr lang="ru-RU" sz="1200" b="1" dirty="0" smtClean="0">
                <a:solidFill>
                  <a:schemeClr val="tx1"/>
                </a:solidFill>
              </a:rPr>
              <a:t>у вас есть родные бабушки и дедушки, или просто соседский дедушка, которые жили в те суровые дни, возьмите ребенка и сходите поздравить их! Это доброе дело – и ветерану приятно, и урок для маленького человечка.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	Если </a:t>
            </a:r>
            <a:r>
              <a:rPr lang="ru-RU" sz="1200" b="1" dirty="0" smtClean="0">
                <a:solidFill>
                  <a:schemeClr val="tx1"/>
                </a:solidFill>
              </a:rPr>
              <a:t>воевали ваши дедушки и бабушки, покажите их правнукам их фотографии, пожелтевшие со временем, расскажите их историю. Обязательно возложите цветы у могилы Неизвестного Солдата или у Вечного Огня. Объясните, что значит вечный Огонь и почему он круглый год горит.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	Сделайте </a:t>
            </a:r>
            <a:r>
              <a:rPr lang="ru-RU" sz="1200" b="1" dirty="0" smtClean="0">
                <a:solidFill>
                  <a:schemeClr val="tx1"/>
                </a:solidFill>
              </a:rPr>
              <a:t>своими руками открытку или поделку, и тоже подарите ее участнику войны. Делая подарок своими руками, ребенок еще больше проникнется атмосферой праздника.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	Читайте </a:t>
            </a:r>
            <a:r>
              <a:rPr lang="ru-RU" sz="1200" b="1" dirty="0" smtClean="0">
                <a:solidFill>
                  <a:schemeClr val="tx1"/>
                </a:solidFill>
              </a:rPr>
              <a:t>детям рассказы и повести о войне. Даже если ребенок уже умеет читать, прочитайте ему о войне сами. Делайте ударения на особо важных моментах. Иногда отрывайтесь от чтения, чтобы спросить о том, что он чувствует, как видит и понимает читаемое событие, или что, по мнению малыша, переживают в этот момент герои повествования.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	Смотрите </a:t>
            </a:r>
            <a:r>
              <a:rPr lang="ru-RU" sz="1200" b="1" dirty="0" smtClean="0">
                <a:solidFill>
                  <a:schemeClr val="tx1"/>
                </a:solidFill>
              </a:rPr>
              <a:t>вместе фильмы о войне. Сопереживайте героям. Обсуждайте смелость и отвагу, и подчеркивайте, что подлость и жестокость – плохие качества. Об этом с современными детьми надо говорить много. Они должны понимать, что нельзя унижать человеческое достоинство, избивать, убивать, предавать.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	Мальчикам </a:t>
            </a:r>
            <a:r>
              <a:rPr lang="ru-RU" sz="1200" b="1" dirty="0" smtClean="0">
                <a:solidFill>
                  <a:schemeClr val="tx1"/>
                </a:solidFill>
              </a:rPr>
              <a:t>будет интересно изучить технику и оружие военных лет. В этом могут помочь энциклопедии, художественная литература, интернет. Можно распечатать раскраски с танками и солдатами и предложить их ребенку, а заодно немного рассказать о том или ином орудии.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	Девочкам </a:t>
            </a:r>
            <a:r>
              <a:rPr lang="ru-RU" sz="1200" b="1" dirty="0" smtClean="0">
                <a:solidFill>
                  <a:schemeClr val="tx1"/>
                </a:solidFill>
              </a:rPr>
              <a:t>можно рассказать о геройских подвигах врачей и жен, которые выживали в трудных условиях, да еще и детей воспитывали и партизанам помогали.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tx1"/>
                </a:solidFill>
              </a:rPr>
              <a:t>	Показывайте </a:t>
            </a:r>
            <a:r>
              <a:rPr lang="ru-RU" sz="1200" b="1" dirty="0" smtClean="0">
                <a:solidFill>
                  <a:schemeClr val="tx1"/>
                </a:solidFill>
              </a:rPr>
              <a:t>пример своим детям, как важно помнить подвиги солдат, зачастую совсем юных, отдавших свою жизнь за нашу жизнь и нашу свободу.</a:t>
            </a:r>
          </a:p>
          <a:p>
            <a:endParaRPr lang="ru-RU" sz="1200" dirty="0"/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230" y="5643554"/>
            <a:ext cx="1343050" cy="1000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ДАВАЙТЕ ВОПЛОТИМ ОСНОВНЫЕ ОБРАЗЫ В ПОДЕЛКАХ И РИСУНКАХ.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Например из подручных материалов можно сделать танк, а потом показать картинки настоящей техники 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G_20200426_1416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57562"/>
            <a:ext cx="5448300" cy="3267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tx1"/>
                </a:solidFill>
              </a:rPr>
              <a:t>Салют всегда вызывает много эмоций, поэтому сделайте аппликацию на темном фоне или нарисуйте рисунок.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G_20200425_2047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1857364"/>
            <a:ext cx="3357586" cy="2214578"/>
          </a:xfrm>
          <a:prstGeom prst="rect">
            <a:avLst/>
          </a:prstGeom>
        </p:spPr>
      </p:pic>
      <p:pic>
        <p:nvPicPr>
          <p:cNvPr id="5" name="Рисунок 4" descr="post_5c9b09e780f7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4" y="4214818"/>
            <a:ext cx="2836067" cy="2428892"/>
          </a:xfrm>
          <a:prstGeom prst="rect">
            <a:avLst/>
          </a:prstGeom>
        </p:spPr>
      </p:pic>
      <p:pic>
        <p:nvPicPr>
          <p:cNvPr id="6" name="Рисунок 5" descr="s10-400x37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1928802"/>
            <a:ext cx="3000396" cy="1857388"/>
          </a:xfrm>
          <a:prstGeom prst="rect">
            <a:avLst/>
          </a:prstGeom>
        </p:spPr>
      </p:pic>
      <p:pic>
        <p:nvPicPr>
          <p:cNvPr id="7" name="Рисунок 6" descr="hello_html_404f7e6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1" y="3929066"/>
            <a:ext cx="2500330" cy="2643206"/>
          </a:xfrm>
          <a:prstGeom prst="rect">
            <a:avLst/>
          </a:prstGeom>
        </p:spPr>
      </p:pic>
      <p:pic>
        <p:nvPicPr>
          <p:cNvPr id="8" name="Рисунок 7" descr="Без названия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8926" y="4000504"/>
            <a:ext cx="1714512" cy="1666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571480"/>
            <a:ext cx="3286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 </a:t>
            </a:r>
            <a:endParaRPr lang="ru-RU" b="1" dirty="0"/>
          </a:p>
        </p:txBody>
      </p:sp>
      <p:pic>
        <p:nvPicPr>
          <p:cNvPr id="5" name="Рисунок 4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928802"/>
            <a:ext cx="3000396" cy="245269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71472" y="1571612"/>
            <a:ext cx="42148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Физкультминутка.</a:t>
            </a:r>
            <a:endParaRPr lang="ru-RU" dirty="0"/>
          </a:p>
          <a:p>
            <a:r>
              <a:rPr lang="ru-RU" b="1" dirty="0"/>
              <a:t> </a:t>
            </a:r>
            <a:r>
              <a:rPr lang="ru-RU" dirty="0"/>
              <a:t>Как солдаты на параде,</a:t>
            </a:r>
            <a:br>
              <a:rPr lang="ru-RU" dirty="0"/>
            </a:br>
            <a:r>
              <a:rPr lang="ru-RU" dirty="0"/>
              <a:t>Мы шагаем ряд за рядом,  </a:t>
            </a:r>
          </a:p>
          <a:p>
            <a:r>
              <a:rPr lang="ru-RU" dirty="0"/>
              <a:t>Левой – раз, правой – раз,</a:t>
            </a:r>
            <a:br>
              <a:rPr lang="ru-RU" dirty="0"/>
            </a:br>
            <a:r>
              <a:rPr lang="ru-RU" dirty="0"/>
              <a:t>Посмотрите все на нас.</a:t>
            </a:r>
            <a:br>
              <a:rPr lang="ru-RU" dirty="0"/>
            </a:br>
            <a:r>
              <a:rPr lang="ru-RU" dirty="0"/>
              <a:t>Мы захлопали в ладошки</a:t>
            </a:r>
            <a:br>
              <a:rPr lang="ru-RU" dirty="0"/>
            </a:br>
            <a:r>
              <a:rPr lang="ru-RU" dirty="0"/>
              <a:t>Дружно, веселей!</a:t>
            </a:r>
          </a:p>
          <a:p>
            <a:r>
              <a:rPr lang="ru-RU" dirty="0"/>
              <a:t>Застучали наши ножки</a:t>
            </a:r>
            <a:br>
              <a:rPr lang="ru-RU" dirty="0"/>
            </a:br>
            <a:r>
              <a:rPr lang="ru-RU" dirty="0"/>
              <a:t>Громче и быстрей!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92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ПО ТЕМЕ: «9 МАЯ –ДЕНЬ ПОБЕДЫ» Подготовили: Антонова Т.В.  Шуколюкова Н.В.</vt:lpstr>
      <vt:lpstr>Слайд 2</vt:lpstr>
      <vt:lpstr>«Как рассказать ребенку о Дне Победы» </vt:lpstr>
      <vt:lpstr>Слайд 4</vt:lpstr>
      <vt:lpstr>Слайд 5</vt:lpstr>
      <vt:lpstr>Наш долг – научить детей помнить и ценить День Победы! Что мы можем для этого сделать? </vt:lpstr>
      <vt:lpstr>ДАВАЙТЕ ВОПЛОТИМ ОСНОВНЫЕ ОБРАЗЫ В ПОДЕЛКАХ И РИСУНКАХ.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2020-04-26T10:44:04Z</dcterms:created>
  <dcterms:modified xsi:type="dcterms:W3CDTF">2020-04-26T12:24:58Z</dcterms:modified>
</cp:coreProperties>
</file>