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5BC9B-264A-4D46-9590-F1F67A0E349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5D95-C848-4BF1-9831-125E73FBD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9758" y="2034718"/>
            <a:ext cx="69608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/>
              <a:t>Проект </a:t>
            </a:r>
          </a:p>
          <a:p>
            <a:pPr algn="ctr"/>
            <a:r>
              <a:rPr lang="ru-RU" sz="5400" b="1" dirty="0"/>
              <a:t>«Чудесные пуговицы»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305" y="313256"/>
            <a:ext cx="306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МБДОУ детский сад №39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8187" y="4143678"/>
            <a:ext cx="163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Выполнили:</a:t>
            </a:r>
          </a:p>
          <a:p>
            <a:r>
              <a:rPr lang="ru-RU" b="1" dirty="0" smtClean="0"/>
              <a:t>Извекова Т.Е.</a:t>
            </a:r>
          </a:p>
          <a:p>
            <a:r>
              <a:rPr lang="ru-RU" b="1" dirty="0" err="1" smtClean="0"/>
              <a:t>Трешкина</a:t>
            </a:r>
            <a:r>
              <a:rPr lang="ru-RU" b="1" dirty="0" smtClean="0"/>
              <a:t> О.В.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7273" y="5958682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Тверь, 2019г.</a:t>
            </a:r>
            <a:endParaRPr lang="ru-RU" b="1" dirty="0"/>
          </a:p>
        </p:txBody>
      </p:sp>
      <p:pic>
        <p:nvPicPr>
          <p:cNvPr id="1026" name="Picture 2" descr="http://img-fotki.yandex.ru/get/6428/165704850.17/0_a0be9_112d26b3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26010"/>
            <a:ext cx="2440042" cy="33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Основной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1168" y="1237733"/>
            <a:ext cx="35493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Продуктивная деятельность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9394" y="2097165"/>
            <a:ext cx="2640000" cy="19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/>
          <a:stretch/>
        </p:blipFill>
        <p:spPr>
          <a:xfrm rot="5400000">
            <a:off x="3566320" y="1836319"/>
            <a:ext cx="2102953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23378" y="4536489"/>
            <a:ext cx="2640000" cy="19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486" y="2097165"/>
            <a:ext cx="2640000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" y="4536489"/>
            <a:ext cx="2640000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1780" y="449479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Основной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274" y="1201638"/>
            <a:ext cx="76641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Создание детьми совместно с родителями поделок из пуговиц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3"/>
          <a:stretch/>
        </p:blipFill>
        <p:spPr>
          <a:xfrm>
            <a:off x="3687197" y="3527460"/>
            <a:ext cx="1806000" cy="3212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11860" r="4692" b="11860"/>
          <a:stretch/>
        </p:blipFill>
        <p:spPr>
          <a:xfrm>
            <a:off x="3183419" y="1762514"/>
            <a:ext cx="2813555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642" y="2114462"/>
            <a:ext cx="2640000" cy="19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2027" y="4607176"/>
            <a:ext cx="2640000" cy="19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7" y="4537730"/>
            <a:ext cx="2640000" cy="19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0752" y="2092514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Заключительный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032" y="1237734"/>
            <a:ext cx="670158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Выставка совместных творческих работ детей и родителей, создание коллекции пуговиц, создание альбома «Пуговка»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963" y="2567631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6724" y="4125885"/>
            <a:ext cx="288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85" y="2567631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33785/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3" y="459330"/>
            <a:ext cx="7977772" cy="59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5285" y="1216056"/>
            <a:ext cx="4855735" cy="4539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«Вы можете стать кем угодно, и никто не заметит этого. Но если у вас отсутствует пуговица, каждый обратит на это внимание»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Э.М.Ремарк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 пуговиц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5D6D1"/>
              </a:clrFrom>
              <a:clrTo>
                <a:srgbClr val="D5D6D1">
                  <a:alpha val="0"/>
                </a:srgbClr>
              </a:clrTo>
            </a:clrChange>
          </a:blip>
          <a:srcRect l="15328" r="11099"/>
          <a:stretch>
            <a:fillRect/>
          </a:stretch>
        </p:blipFill>
        <p:spPr bwMode="auto">
          <a:xfrm rot="20889118">
            <a:off x="104767" y="1659244"/>
            <a:ext cx="3429024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84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357422" y="214290"/>
            <a:ext cx="4500594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Паспорт проекта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48" y="1191717"/>
            <a:ext cx="8100037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Название проекта: </a:t>
            </a:r>
            <a:r>
              <a:rPr lang="ru-RU" sz="2400" dirty="0" smtClean="0">
                <a:cs typeface="Times New Roman" pitchFamily="18" charset="0"/>
              </a:rPr>
              <a:t>«Чудесные пуговицы»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Вид проекта: </a:t>
            </a:r>
            <a:r>
              <a:rPr lang="ru-RU" sz="2400" dirty="0" smtClean="0">
                <a:cs typeface="Times New Roman" pitchFamily="18" charset="0"/>
              </a:rPr>
              <a:t>информационно-познавательный, творческий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Продолжительность: </a:t>
            </a:r>
            <a:r>
              <a:rPr lang="ru-RU" sz="2400" dirty="0" smtClean="0">
                <a:cs typeface="Times New Roman" pitchFamily="18" charset="0"/>
              </a:rPr>
              <a:t>краткосрочный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Срок реализации: </a:t>
            </a:r>
            <a:r>
              <a:rPr lang="ru-RU" sz="2400" dirty="0" smtClean="0">
                <a:cs typeface="Times New Roman" pitchFamily="18" charset="0"/>
              </a:rPr>
              <a:t>ноябрь 2018г. – январь 2019 г.</a:t>
            </a:r>
          </a:p>
          <a:p>
            <a:r>
              <a:rPr lang="ru-RU" sz="2400" b="1" dirty="0" smtClean="0"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cs typeface="Times New Roman" pitchFamily="18" charset="0"/>
              </a:rPr>
              <a:t>дети средней группы, воспитатели, </a:t>
            </a:r>
          </a:p>
          <a:p>
            <a:r>
              <a:rPr lang="ru-RU" sz="2400" dirty="0">
                <a:cs typeface="Times New Roman" pitchFamily="18" charset="0"/>
              </a:rPr>
              <a:t>	</a:t>
            </a:r>
            <a:r>
              <a:rPr lang="ru-RU" sz="2400" dirty="0" smtClean="0">
                <a:cs typeface="Times New Roman" pitchFamily="18" charset="0"/>
              </a:rPr>
              <a:t>		     родители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Объект исследования: </a:t>
            </a:r>
            <a:r>
              <a:rPr lang="ru-RU" sz="2400" dirty="0" smtClean="0">
                <a:cs typeface="Times New Roman" pitchFamily="18" charset="0"/>
              </a:rPr>
              <a:t>пуговицы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Предмет исследования: </a:t>
            </a:r>
            <a:r>
              <a:rPr lang="ru-RU" sz="2400" dirty="0" smtClean="0">
                <a:cs typeface="Times New Roman" pitchFamily="18" charset="0"/>
              </a:rPr>
              <a:t>история пуговицы и ее назначение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cs typeface="Times New Roman" pitchFamily="18" charset="0"/>
              </a:rPr>
              <a:t>Гипотеза: </a:t>
            </a:r>
            <a:r>
              <a:rPr lang="ru-RU" sz="2400" dirty="0" smtClean="0">
                <a:cs typeface="Times New Roman" pitchFamily="18" charset="0"/>
              </a:rPr>
              <a:t>применение пуговиц гораздо шире своего прямого назначения – скреплять различные детали одежды</a:t>
            </a:r>
            <a:endParaRPr lang="ru-RU" sz="2400" b="1" dirty="0" smtClean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7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40244" y="313259"/>
            <a:ext cx="2500330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Цель проекта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038" y="1190053"/>
            <a:ext cx="778674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cs typeface="Times New Roman" pitchFamily="18" charset="0"/>
              </a:rPr>
              <a:t>Развитие познавательного интереса детей к предметному миру для выявления их особенностей</a:t>
            </a:r>
            <a:endParaRPr lang="ru-RU" sz="2200" dirty="0"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40244" y="2121908"/>
            <a:ext cx="2500330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Задачи проекта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042" y="2933849"/>
            <a:ext cx="8337884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/>
              <a:t>расширять знания детей </a:t>
            </a:r>
            <a:r>
              <a:rPr lang="ru-RU" sz="2300" dirty="0" smtClean="0"/>
              <a:t>о предметном </a:t>
            </a:r>
            <a:r>
              <a:rPr lang="ru-RU" sz="2300" dirty="0"/>
              <a:t>мире;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/>
              <a:t>заинтересовать </a:t>
            </a:r>
            <a:r>
              <a:rPr lang="ru-RU" sz="2300" dirty="0" smtClean="0"/>
              <a:t>детей </a:t>
            </a:r>
            <a:r>
              <a:rPr lang="ru-RU" sz="2300" dirty="0"/>
              <a:t>идей коллекционирования;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/>
              <a:t>формировать представления детей о многообразии </a:t>
            </a:r>
            <a:r>
              <a:rPr lang="ru-RU" sz="2300" dirty="0" smtClean="0"/>
              <a:t>пуговиц</a:t>
            </a:r>
            <a:r>
              <a:rPr lang="ru-RU" sz="23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развивать </a:t>
            </a:r>
            <a:r>
              <a:rPr lang="ru-RU" sz="2300" dirty="0"/>
              <a:t>мелкую моторику рук </a:t>
            </a:r>
            <a:r>
              <a:rPr lang="ru-RU" sz="2300" dirty="0" smtClean="0"/>
              <a:t>детей;</a:t>
            </a:r>
            <a:endParaRPr lang="ru-RU" sz="23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организовать работу </a:t>
            </a:r>
            <a:r>
              <a:rPr lang="ru-RU" sz="2300" dirty="0"/>
              <a:t>по взаимодействию с родителями, активизации позиции родителей как участников педагогического процесса детского сада;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/>
              <a:t>создать совместно с родителями и детьми дидактические игры с использованием пуговиц, а также коллекцию пуговиц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1193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d00045906b03e0d69ddebba14b796d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6" y="4459869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hivurokov.ru/multiurok/html/2017/02/12/s_58a042390939e/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89" y="4459869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7" y="4708918"/>
            <a:ext cx="2860000" cy="1980000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Подготовительный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1285860"/>
            <a:ext cx="8301788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разработка проекта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подбор методической, познавательной и художественной </a:t>
            </a:r>
            <a:r>
              <a:rPr lang="ru-RU" sz="2400" dirty="0" smtClean="0"/>
              <a:t>литературы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сбор иллюстративного материала совместно с </a:t>
            </a:r>
            <a:r>
              <a:rPr lang="ru-RU" sz="2400" dirty="0" smtClean="0"/>
              <a:t>родителями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подготовка </a:t>
            </a:r>
            <a:r>
              <a:rPr lang="ru-RU" sz="2400" dirty="0"/>
              <a:t>информации для </a:t>
            </a:r>
            <a:r>
              <a:rPr lang="ru-RU" sz="2400" dirty="0" smtClean="0"/>
              <a:t>родителей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привлечение родителей к сбору материала (пуговицы разной формы, цвета, размера из разнообразного материала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88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Основной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758" y="1285860"/>
            <a:ext cx="849429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Показ презентации «История пуговицы», беседы, чтение художественной литературы, экспериментирование</a:t>
            </a:r>
            <a:endParaRPr lang="ru-RU" sz="2000" dirty="0"/>
          </a:p>
        </p:txBody>
      </p:sp>
      <p:pic>
        <p:nvPicPr>
          <p:cNvPr id="2050" name="Picture 2" descr="https://img-fotki.yandex.ru/get/15494/25167503.3c/0_109026_b9e9a08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51" y="2136003"/>
            <a:ext cx="307573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053" y="2909349"/>
            <a:ext cx="2640000" cy="1980000"/>
          </a:xfrm>
          <a:prstGeom prst="rect">
            <a:avLst/>
          </a:prstGeom>
        </p:spPr>
      </p:pic>
      <p:pic>
        <p:nvPicPr>
          <p:cNvPr id="2054" name="Picture 6" descr="http://images.myshared.ru/26/1287319/slide_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8" t="19790" r="8883" b="48631"/>
          <a:stretch/>
        </p:blipFill>
        <p:spPr bwMode="auto">
          <a:xfrm>
            <a:off x="293240" y="2909349"/>
            <a:ext cx="270600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8683" t="13959" r="14080" b="9513"/>
          <a:stretch/>
        </p:blipFill>
        <p:spPr>
          <a:xfrm>
            <a:off x="687798" y="4620124"/>
            <a:ext cx="2633946" cy="19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9341" t="14428" r="13948" b="9746"/>
          <a:stretch/>
        </p:blipFill>
        <p:spPr>
          <a:xfrm>
            <a:off x="5820550" y="4601792"/>
            <a:ext cx="2633882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6" y="4258260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Основной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26" y="1249766"/>
            <a:ext cx="67497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Создание совместно с родителями дидактических игр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56735" y="4512003"/>
            <a:ext cx="2640000" cy="19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917" y="2082536"/>
            <a:ext cx="2640000" cy="19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6" y="1909766"/>
            <a:ext cx="2640000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1"/>
          <a:stretch/>
        </p:blipFill>
        <p:spPr>
          <a:xfrm rot="10800000">
            <a:off x="6376736" y="1752536"/>
            <a:ext cx="1980000" cy="2661793"/>
          </a:xfrm>
          <a:prstGeom prst="rect">
            <a:avLst/>
          </a:prstGeom>
        </p:spPr>
      </p:pic>
      <p:pic>
        <p:nvPicPr>
          <p:cNvPr id="3074" name="Picture 2" descr="https://ds04.infourok.ru/uploads/ex/1137/0008621e-de1f7efe/hello_html_2617f7b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5082"/>
          <a:stretch/>
        </p:blipFill>
        <p:spPr bwMode="auto">
          <a:xfrm>
            <a:off x="1419726" y="4512003"/>
            <a:ext cx="291821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Основной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26" y="1249766"/>
            <a:ext cx="67497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Создание совместно с родителями дидактических игр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" y="1722963"/>
            <a:ext cx="2640000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84" y="1796051"/>
            <a:ext cx="2640000" cy="19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4584" y="4252226"/>
            <a:ext cx="2640000" cy="19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26" y="4106051"/>
            <a:ext cx="2640000" cy="19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034" y="4106051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34917" y="313259"/>
            <a:ext cx="3641819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Основной этап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1047" y="1346018"/>
            <a:ext cx="66895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Изготовление родителями массажных ковриков и дорожек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10" y="1964895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1"/>
          <a:stretch/>
        </p:blipFill>
        <p:spPr>
          <a:xfrm rot="16200000">
            <a:off x="5030809" y="1650010"/>
            <a:ext cx="2160000" cy="2789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6" y="4343663"/>
            <a:ext cx="288000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26575" b="8726"/>
          <a:stretch/>
        </p:blipFill>
        <p:spPr>
          <a:xfrm>
            <a:off x="518305" y="4247407"/>
            <a:ext cx="2160000" cy="2268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/>
          <a:stretch/>
        </p:blipFill>
        <p:spPr>
          <a:xfrm rot="16200000">
            <a:off x="6360644" y="4291204"/>
            <a:ext cx="22901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274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 Т</dc:creator>
  <cp:lastModifiedBy>М Т</cp:lastModifiedBy>
  <cp:revision>28</cp:revision>
  <dcterms:created xsi:type="dcterms:W3CDTF">2019-01-23T08:28:17Z</dcterms:created>
  <dcterms:modified xsi:type="dcterms:W3CDTF">2019-01-24T08:34:10Z</dcterms:modified>
</cp:coreProperties>
</file>