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5" r:id="rId7"/>
    <p:sldId id="266" r:id="rId8"/>
    <p:sldId id="267" r:id="rId9"/>
    <p:sldId id="268" r:id="rId10"/>
    <p:sldId id="263" r:id="rId11"/>
    <p:sldId id="261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6497-C396-405C-A4DE-0F57298551B4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333D-DB0B-4C74-9AC9-7CBF5F56D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98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6497-C396-405C-A4DE-0F57298551B4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333D-DB0B-4C74-9AC9-7CBF5F56D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6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6497-C396-405C-A4DE-0F57298551B4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333D-DB0B-4C74-9AC9-7CBF5F56D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162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6497-C396-405C-A4DE-0F57298551B4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333D-DB0B-4C74-9AC9-7CBF5F56D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43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6497-C396-405C-A4DE-0F57298551B4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333D-DB0B-4C74-9AC9-7CBF5F56D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36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6497-C396-405C-A4DE-0F57298551B4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333D-DB0B-4C74-9AC9-7CBF5F56D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20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6497-C396-405C-A4DE-0F57298551B4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333D-DB0B-4C74-9AC9-7CBF5F56D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53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6497-C396-405C-A4DE-0F57298551B4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333D-DB0B-4C74-9AC9-7CBF5F56D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14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6497-C396-405C-A4DE-0F57298551B4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333D-DB0B-4C74-9AC9-7CBF5F56D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28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6497-C396-405C-A4DE-0F57298551B4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333D-DB0B-4C74-9AC9-7CBF5F56D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328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6497-C396-405C-A4DE-0F57298551B4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333D-DB0B-4C74-9AC9-7CBF5F56D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43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B6497-C396-405C-A4DE-0F57298551B4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4333D-DB0B-4C74-9AC9-7CBF5F56D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43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9691" y="649706"/>
            <a:ext cx="422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МБДОУ детский сад № 39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4643" y="2216186"/>
            <a:ext cx="8758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ru-RU" sz="4000" dirty="0">
                <a:latin typeface="Comic Sans MS" panose="030F0702030302020204" pitchFamily="66" charset="0"/>
              </a:rPr>
              <a:t>Проект по игровой деятельности</a:t>
            </a:r>
          </a:p>
          <a:p>
            <a:pPr algn="ctr" fontAlgn="b"/>
            <a:r>
              <a:rPr lang="ru-RU" sz="4000" b="1" dirty="0" smtClean="0">
                <a:latin typeface="Comic Sans MS" panose="030F0702030302020204" pitchFamily="66" charset="0"/>
              </a:rPr>
              <a:t>Сюжетно-ролевая </a:t>
            </a:r>
            <a:r>
              <a:rPr lang="ru-RU" sz="4000" b="1" dirty="0">
                <a:latin typeface="Comic Sans MS" panose="030F0702030302020204" pitchFamily="66" charset="0"/>
              </a:rPr>
              <a:t>игра </a:t>
            </a:r>
            <a:endParaRPr lang="ru-RU" sz="4000" b="1" dirty="0" smtClean="0">
              <a:latin typeface="Comic Sans MS" panose="030F0702030302020204" pitchFamily="66" charset="0"/>
            </a:endParaRPr>
          </a:p>
          <a:p>
            <a:pPr algn="ctr" fontAlgn="b"/>
            <a:r>
              <a:rPr lang="ru-RU" sz="4000" b="1" dirty="0" smtClean="0">
                <a:latin typeface="Comic Sans MS" panose="030F0702030302020204" pitchFamily="66" charset="0"/>
              </a:rPr>
              <a:t>«</a:t>
            </a:r>
            <a:r>
              <a:rPr lang="ru-RU" sz="4000" b="1" dirty="0">
                <a:latin typeface="Comic Sans MS" panose="030F0702030302020204" pitchFamily="66" charset="0"/>
              </a:rPr>
              <a:t>Музей»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71963" y="4182775"/>
            <a:ext cx="21847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</a:t>
            </a:r>
          </a:p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Извекова Т.Е.</a:t>
            </a:r>
          </a:p>
          <a:p>
            <a:pPr>
              <a:defRPr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Трешкина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8725" y="5810758"/>
            <a:ext cx="1610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Тверь, 2017г.</a:t>
            </a:r>
          </a:p>
        </p:txBody>
      </p:sp>
      <p:pic>
        <p:nvPicPr>
          <p:cNvPr id="2" name="Muzyka_k_k_f_Gostya_iz_buducshego_-_finalnaya_tema_(iPlayer.f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338137" y="49890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9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751724" y="528143"/>
            <a:ext cx="7929563" cy="5715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b="1" dirty="0" smtClean="0"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cs typeface="Times New Roman" panose="02020603050405020304" pitchFamily="18" charset="0"/>
              </a:rPr>
              <a:t>Мероприятия по работе с родителями</a:t>
            </a:r>
            <a:r>
              <a:rPr lang="ru-RU" altLang="ru-RU" b="1" dirty="0" smtClean="0"/>
              <a:t/>
            </a:r>
            <a:br>
              <a:rPr lang="ru-RU" altLang="ru-RU" b="1" dirty="0" smtClean="0"/>
            </a:br>
            <a:endParaRPr lang="ru-RU" altLang="ru-RU" dirty="0" smtClean="0"/>
          </a:p>
        </p:txBody>
      </p:sp>
      <p:sp>
        <p:nvSpPr>
          <p:cNvPr id="6" name="Нашивка 5"/>
          <p:cNvSpPr/>
          <p:nvPr/>
        </p:nvSpPr>
        <p:spPr>
          <a:xfrm>
            <a:off x="395538" y="1099643"/>
            <a:ext cx="4229486" cy="822168"/>
          </a:xfrm>
          <a:prstGeom prst="chevron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anchorCtr="0"/>
          <a:lstStyle/>
          <a:p>
            <a:r>
              <a:rPr lang="ru-RU" sz="2000" dirty="0" smtClean="0"/>
              <a:t>Консультации для родителей «Играем вместе с детьми»</a:t>
            </a:r>
            <a:endParaRPr lang="ru-RU" sz="2000" dirty="0"/>
          </a:p>
        </p:txBody>
      </p:sp>
      <p:sp>
        <p:nvSpPr>
          <p:cNvPr id="18" name="Нашивка 17"/>
          <p:cNvSpPr/>
          <p:nvPr/>
        </p:nvSpPr>
        <p:spPr>
          <a:xfrm>
            <a:off x="395538" y="2093495"/>
            <a:ext cx="4372977" cy="1193173"/>
          </a:xfrm>
          <a:prstGeom prst="chevron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Сбор материалов для альбомов «История народного быта», «История Российской армии»</a:t>
            </a:r>
            <a:endParaRPr lang="ru-RU" dirty="0"/>
          </a:p>
        </p:txBody>
      </p:sp>
      <p:sp>
        <p:nvSpPr>
          <p:cNvPr id="19" name="Нашивка 18"/>
          <p:cNvSpPr/>
          <p:nvPr/>
        </p:nvSpPr>
        <p:spPr>
          <a:xfrm>
            <a:off x="403560" y="3479885"/>
            <a:ext cx="4221464" cy="951731"/>
          </a:xfrm>
          <a:prstGeom prst="chevron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anchorCtr="0"/>
          <a:lstStyle/>
          <a:p>
            <a:r>
              <a:rPr lang="ru-RU" sz="2000" dirty="0" smtClean="0"/>
              <a:t>Оформление мини-музея народных промыслов, выставки динозавров</a:t>
            </a:r>
            <a:endParaRPr lang="ru-RU" sz="2000" dirty="0"/>
          </a:p>
        </p:txBody>
      </p:sp>
      <p:sp>
        <p:nvSpPr>
          <p:cNvPr id="20" name="Нашивка 19"/>
          <p:cNvSpPr/>
          <p:nvPr/>
        </p:nvSpPr>
        <p:spPr>
          <a:xfrm>
            <a:off x="403560" y="4711102"/>
            <a:ext cx="4221464" cy="715140"/>
          </a:xfrm>
          <a:prstGeom prst="chevron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 smtClean="0"/>
              <a:t>Выставка поделок </a:t>
            </a:r>
          </a:p>
          <a:p>
            <a:r>
              <a:rPr lang="ru-RU" sz="2000" dirty="0" smtClean="0"/>
              <a:t>«Моя любимая игрушка»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458" y="2958060"/>
            <a:ext cx="1750868" cy="13131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05" y="2606675"/>
            <a:ext cx="1838320" cy="13787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05" y="920272"/>
            <a:ext cx="1803458" cy="1352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087" y="1293806"/>
            <a:ext cx="1736727" cy="13025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614" y="4283243"/>
            <a:ext cx="1844841" cy="1383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32" y="4632920"/>
            <a:ext cx="1759894" cy="135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0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6630" y="397042"/>
            <a:ext cx="4269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Реализация проекта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83559" y="973725"/>
            <a:ext cx="3756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3 этап - заключительный</a:t>
            </a:r>
            <a:endParaRPr lang="ru-RU" sz="24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5327" y="1443093"/>
            <a:ext cx="848226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Открытый показ сюжетно-ролевой игры «Музей»</a:t>
            </a:r>
            <a:endParaRPr lang="ru-RU" sz="14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Презентация проекта </a:t>
            </a:r>
            <a:r>
              <a:rPr lang="ru-RU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 игровой деятельности «Сюжетно-ролевая игра «Музей»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4154404"/>
            <a:ext cx="2261936" cy="16964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92" y="2346157"/>
            <a:ext cx="2205889" cy="16544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694" y="2346157"/>
            <a:ext cx="2273869" cy="17054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62" y="4163301"/>
            <a:ext cx="2261935" cy="16964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0587" y="2994495"/>
            <a:ext cx="2372539" cy="133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6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ypresentation.ru/documents/3854e3b9e8382d27d76495afc0f224c1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042" y="839830"/>
            <a:ext cx="6355848" cy="476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60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1357313" y="6858001"/>
            <a:ext cx="685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cs typeface="Times New Roman" panose="02020603050405020304" pitchFamily="18" charset="0"/>
              </a:rPr>
              <a:t/>
            </a:r>
            <a:br>
              <a:rPr lang="ru-RU" altLang="ru-RU">
                <a:cs typeface="Times New Roman" panose="02020603050405020304" pitchFamily="18" charset="0"/>
              </a:rPr>
            </a:br>
            <a:endParaRPr lang="ru-RU" altLang="ru-RU">
              <a:cs typeface="Times New Roman" panose="02020603050405020304" pitchFamily="18" charset="0"/>
            </a:endParaRPr>
          </a:p>
        </p:txBody>
      </p:sp>
      <p:sp>
        <p:nvSpPr>
          <p:cNvPr id="5125" name="Прямоугольник 8"/>
          <p:cNvSpPr>
            <a:spLocks noChangeArrowheads="1"/>
          </p:cNvSpPr>
          <p:nvPr/>
        </p:nvSpPr>
        <p:spPr bwMode="auto">
          <a:xfrm>
            <a:off x="312659" y="528482"/>
            <a:ext cx="8542750" cy="543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</a:rPr>
              <a:t>Цель:</a:t>
            </a:r>
          </a:p>
          <a:p>
            <a:pPr algn="ctr"/>
            <a:r>
              <a:rPr lang="ru-RU" sz="2400" dirty="0"/>
              <a:t>обогатить опыт детей знаниями и игровыми умениями, </a:t>
            </a:r>
          </a:p>
          <a:p>
            <a:pPr algn="ctr"/>
            <a:r>
              <a:rPr lang="ru-RU" sz="2400" dirty="0"/>
              <a:t>которые позволят </a:t>
            </a:r>
            <a:r>
              <a:rPr lang="ru-RU" sz="2400" dirty="0" smtClean="0"/>
              <a:t>самостоятельно </a:t>
            </a:r>
            <a:r>
              <a:rPr lang="ru-RU" sz="2400" dirty="0"/>
              <a:t>организовывать игру</a:t>
            </a:r>
          </a:p>
          <a:p>
            <a:pPr algn="ctr"/>
            <a:endParaRPr lang="ru-RU" altLang="ru-RU" sz="2400" b="1" dirty="0">
              <a:solidFill>
                <a:srgbClr val="0066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Задачи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altLang="ru-RU" sz="1600" b="1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/>
              <a:t>Образовательные: </a:t>
            </a:r>
            <a:r>
              <a:rPr lang="ru-RU" sz="2000" dirty="0"/>
              <a:t>познакомить с понятием «музей» и его назначением; дать представление о профессиях людей, которые работают в музее; закреплять умение выполнять игровые действия в соответствии с общим игровым сюжетом.</a:t>
            </a:r>
          </a:p>
          <a:p>
            <a:pPr algn="just"/>
            <a:r>
              <a:rPr lang="ru-RU" sz="2000" i="1" dirty="0"/>
              <a:t>Развивающие: </a:t>
            </a:r>
            <a:r>
              <a:rPr lang="ru-RU" sz="2000" dirty="0"/>
              <a:t>развивать психические процессы детей: воображение, мышление, память, внимание; развивать монологическую речь детей.</a:t>
            </a:r>
          </a:p>
          <a:p>
            <a:pPr algn="just"/>
            <a:r>
              <a:rPr lang="ru-RU" sz="2000" i="1" dirty="0"/>
              <a:t>Воспитательные:</a:t>
            </a:r>
            <a:r>
              <a:rPr lang="ru-RU" sz="2000" dirty="0"/>
              <a:t> воспитывать уважение к труду работников музея, закреплять правила поведения в общественных местах; воспитывать активность, любознательность.</a:t>
            </a:r>
          </a:p>
          <a:p>
            <a:pPr algn="just">
              <a:lnSpc>
                <a:spcPts val="2800"/>
              </a:lnSpc>
            </a:pPr>
            <a:r>
              <a:rPr lang="ru-RU" sz="2000" dirty="0"/>
              <a:t>Привлечь родителей к совместной деятельности с детьми</a:t>
            </a:r>
            <a:endParaRPr lang="ru-RU" altLang="ru-RU" sz="2000" b="1" dirty="0">
              <a:solidFill>
                <a:srgbClr val="0066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3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7"/>
          <p:cNvSpPr>
            <a:spLocks noChangeArrowheads="1"/>
          </p:cNvSpPr>
          <p:nvPr/>
        </p:nvSpPr>
        <p:spPr bwMode="auto">
          <a:xfrm>
            <a:off x="2571749" y="497366"/>
            <a:ext cx="4000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</a:rPr>
              <a:t>Актуальность</a:t>
            </a:r>
            <a:r>
              <a:rPr lang="ru-RU" altLang="ru-RU" sz="2800" dirty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7789" y="1136817"/>
            <a:ext cx="8468419" cy="466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/>
              <a:t> </a:t>
            </a:r>
            <a:r>
              <a:rPr lang="ru-RU" sz="2000" dirty="0" smtClean="0"/>
              <a:t>        Сюжетно-ролевые </a:t>
            </a:r>
            <a:r>
              <a:rPr lang="ru-RU" sz="2000" dirty="0"/>
              <a:t>игры позволяют развивать творческие способности детей, их фантазию и артистизм, учат вживаться в образ того или иного персонажа, играть определенную роль. Они имеют большое значение в социальной адаптации ребенка, реализации его возможностей в будущем. 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         Проигрывая </a:t>
            </a:r>
            <a:r>
              <a:rPr lang="ru-RU" sz="2000" dirty="0"/>
              <a:t>различные жизненные ситуации, дети учатся идти на компромисс, меньше ошибаться в людях, избегать конфликтных ситуаций, поддерживать дружелюбную атмосферу.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         В </a:t>
            </a:r>
            <a:r>
              <a:rPr lang="ru-RU" sz="2000" dirty="0"/>
              <a:t>сюжетно-ролевой игре успешно развиваются личность ребенка, его интеллект, воля, воображение и общительность, но самое главное, эта деятельность порождает стремление к самореализации, самовыражению. </a:t>
            </a:r>
          </a:p>
        </p:txBody>
      </p:sp>
    </p:spTree>
    <p:extLst>
      <p:ext uri="{BB962C8B-B14F-4D97-AF65-F5344CB8AC3E}">
        <p14:creationId xmlns:p14="http://schemas.microsoft.com/office/powerpoint/2010/main" val="348033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6630" y="397042"/>
            <a:ext cx="4269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Реализация проекта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05625" y="1043373"/>
            <a:ext cx="4111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1 этап - подготовительный</a:t>
            </a:r>
            <a:endParaRPr lang="ru-RU" sz="24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4852" y="1689704"/>
            <a:ext cx="417495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Изучение методической литературы по теме проекта</a:t>
            </a:r>
            <a:endParaRPr lang="ru-RU" sz="14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Подбор наглядных и дидактических материалов (тематические картинки, плакаты с элементами росписи), дидактических игр;</a:t>
            </a:r>
            <a:endParaRPr lang="ru-RU" sz="14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Подготовка презентаций по ознакомлению детей с разными видами музеев;</a:t>
            </a:r>
            <a:endParaRPr lang="ru-RU" sz="14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Подбор произведений фольклора, стихов на тему народных промыслов, тематической литературы;</a:t>
            </a:r>
            <a:endParaRPr lang="ru-RU" sz="14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Подготовка материалов для организации творческой деятельности детей.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20" y="1643299"/>
            <a:ext cx="2301917" cy="17264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51" y="2978940"/>
            <a:ext cx="2403565" cy="18026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20" y="4463006"/>
            <a:ext cx="2205665" cy="165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6630" y="397042"/>
            <a:ext cx="4269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Реализация проекта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25308" y="971184"/>
            <a:ext cx="2610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/>
              <a:t>2</a:t>
            </a:r>
            <a:r>
              <a:rPr lang="ru-RU" sz="2400" b="1" i="1" dirty="0" smtClean="0"/>
              <a:t> этап - основной</a:t>
            </a:r>
            <a:endParaRPr lang="ru-RU" sz="24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5839" y="1505037"/>
            <a:ext cx="481263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Беседа о музеях и служащих музея</a:t>
            </a:r>
          </a:p>
          <a:p>
            <a:pPr marL="285750" indent="-28575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 «Необычные музеи мира»</a:t>
            </a:r>
          </a:p>
          <a:p>
            <a:pPr marL="285750" indent="-28575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Тематические занятия по знакомству детей с искусством </a:t>
            </a:r>
          </a:p>
          <a:p>
            <a:pPr marL="285750" indent="-28575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с новыми терминами, объяснение их значений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63748" y="4043681"/>
            <a:ext cx="2581235" cy="19359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29" y="1432849"/>
            <a:ext cx="2832788" cy="21245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30" y="3721025"/>
            <a:ext cx="2832787" cy="212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1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6630" y="397042"/>
            <a:ext cx="4269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Реализация проекта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56568" y="1043373"/>
            <a:ext cx="2610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/>
              <a:t>2</a:t>
            </a:r>
            <a:r>
              <a:rPr lang="ru-RU" sz="2400" b="1" i="1" dirty="0" smtClean="0"/>
              <a:t> этап - основной</a:t>
            </a:r>
            <a:endParaRPr lang="ru-RU" sz="24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7957" y="1726889"/>
            <a:ext cx="504123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Беседа с детьми о правилах поведения в общественных местах</a:t>
            </a:r>
          </a:p>
          <a:p>
            <a:pPr marL="285750" indent="-28575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тение «Большая книга правил поведения для воспитанных детей»</a:t>
            </a:r>
          </a:p>
          <a:p>
            <a:pPr marL="285750" indent="-28575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произведений о музее (рассказ «Посещение музея – роскошь», стихотворение С. Михалкова «В музее В.И. Ленина»)</a:t>
            </a:r>
          </a:p>
          <a:p>
            <a:pPr marL="285750" indent="-28575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«Моя веселая азбука» («Трицератопс Трифон», «Динозавр Денис») </a:t>
            </a:r>
          </a:p>
          <a:p>
            <a:pPr marL="285750" indent="-28575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и р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ассматривание иллюстраций </a:t>
            </a:r>
            <a:r>
              <a:rPr lang="ru-RU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энциклопедии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«Мир динозавров»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60679" y="1774890"/>
            <a:ext cx="1983813" cy="14878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48271" y="1774091"/>
            <a:ext cx="1977423" cy="14830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55" y="3604326"/>
            <a:ext cx="3269861" cy="245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9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6630" y="397042"/>
            <a:ext cx="4269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Реализация проекта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56568" y="1043373"/>
            <a:ext cx="2610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/>
              <a:t>2</a:t>
            </a:r>
            <a:r>
              <a:rPr lang="ru-RU" sz="2400" b="1" i="1" dirty="0" smtClean="0"/>
              <a:t> этап - основной</a:t>
            </a:r>
            <a:endParaRPr lang="ru-RU" sz="24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8628" y="1516099"/>
            <a:ext cx="418699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тематических занятий: 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«Золотая хохлома»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«Искусство гжельских мастеров»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«Транспорт. Виды транспорта»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«Военная техника»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882" y="1499841"/>
            <a:ext cx="2780759" cy="20855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619" y="3898708"/>
            <a:ext cx="2756938" cy="20677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94" y="3896701"/>
            <a:ext cx="2759615" cy="206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6630" y="397042"/>
            <a:ext cx="4269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Реализация проекта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56568" y="1043373"/>
            <a:ext cx="2610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/>
              <a:t>2</a:t>
            </a:r>
            <a:r>
              <a:rPr lang="ru-RU" sz="2400" b="1" i="1" dirty="0" smtClean="0"/>
              <a:t> этап - основной</a:t>
            </a:r>
            <a:endParaRPr lang="ru-RU" sz="24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361" y="2331982"/>
            <a:ext cx="42109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Изготовление атрибутов для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сюжетно-ролевых игр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оздание макетов «Динозавры», «Военная база»</a:t>
            </a:r>
          </a:p>
          <a:p>
            <a:pPr marL="285750" indent="-28575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совместно с родителями мини-музея народных промыслов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150" y="4570931"/>
            <a:ext cx="1843110" cy="13823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39454" y="1918099"/>
            <a:ext cx="2856503" cy="21423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59" y="4581296"/>
            <a:ext cx="1829290" cy="13719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59" y="3050744"/>
            <a:ext cx="1829290" cy="13719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306" y="1561036"/>
            <a:ext cx="1851243" cy="13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9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6630" y="397042"/>
            <a:ext cx="4269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Реализация проекта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56568" y="1043373"/>
            <a:ext cx="2610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/>
              <a:t>2</a:t>
            </a:r>
            <a:r>
              <a:rPr lang="ru-RU" sz="2400" b="1" i="1" dirty="0" smtClean="0"/>
              <a:t> этап - основной</a:t>
            </a:r>
            <a:endParaRPr lang="ru-RU" sz="24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5483" y="1505038"/>
            <a:ext cx="3777917" cy="2540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сюжетно-ролевых игр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«Музей народных промыслов»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«Музей динозавров»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«Выставка военной техники»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«Шоферы»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«Строители» и т.д.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951" y="3662898"/>
            <a:ext cx="2814300" cy="21107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28" y="3662898"/>
            <a:ext cx="2814301" cy="21107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767" y="1505038"/>
            <a:ext cx="2652718" cy="198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</TotalTime>
  <Words>541</Words>
  <Application>Microsoft Office PowerPoint</Application>
  <PresentationFormat>Экран (4:3)</PresentationFormat>
  <Paragraphs>73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Мероприятия по работе с родителями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28</cp:revision>
  <dcterms:created xsi:type="dcterms:W3CDTF">2017-04-17T05:50:00Z</dcterms:created>
  <dcterms:modified xsi:type="dcterms:W3CDTF">2017-04-17T14:04:58Z</dcterms:modified>
</cp:coreProperties>
</file>